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6" r:id="rId4"/>
    <p:sldId id="258" r:id="rId5"/>
    <p:sldId id="260" r:id="rId6"/>
    <p:sldId id="301" r:id="rId7"/>
    <p:sldId id="261" r:id="rId8"/>
    <p:sldId id="288" r:id="rId9"/>
    <p:sldId id="263" r:id="rId10"/>
    <p:sldId id="289" r:id="rId11"/>
    <p:sldId id="292" r:id="rId12"/>
    <p:sldId id="295" r:id="rId13"/>
    <p:sldId id="274" r:id="rId14"/>
    <p:sldId id="275" r:id="rId15"/>
    <p:sldId id="280" r:id="rId16"/>
    <p:sldId id="276" r:id="rId17"/>
    <p:sldId id="277" r:id="rId18"/>
    <p:sldId id="278" r:id="rId19"/>
    <p:sldId id="283" r:id="rId20"/>
    <p:sldId id="266" r:id="rId21"/>
    <p:sldId id="296" r:id="rId22"/>
    <p:sldId id="297" r:id="rId23"/>
    <p:sldId id="279" r:id="rId24"/>
    <p:sldId id="282" r:id="rId25"/>
    <p:sldId id="284" r:id="rId26"/>
    <p:sldId id="265" r:id="rId27"/>
    <p:sldId id="290" r:id="rId28"/>
    <p:sldId id="273" r:id="rId29"/>
    <p:sldId id="299" r:id="rId30"/>
    <p:sldId id="291" r:id="rId31"/>
    <p:sldId id="272" r:id="rId32"/>
    <p:sldId id="300" r:id="rId33"/>
    <p:sldId id="268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A806A-574B-4D6C-9461-006E40EE5247}" v="318" dt="2025-10-13T13:45:19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503" autoAdjust="0"/>
  </p:normalViewPr>
  <p:slideViewPr>
    <p:cSldViewPr snapToGrid="0">
      <p:cViewPr varScale="1">
        <p:scale>
          <a:sx n="82" d="100"/>
          <a:sy n="82" d="100"/>
        </p:scale>
        <p:origin x="3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36.jpg"/><Relationship Id="rId16" Type="http://schemas.openxmlformats.org/officeDocument/2006/relationships/image" Target="../media/image50.png"/><Relationship Id="rId1" Type="http://schemas.openxmlformats.org/officeDocument/2006/relationships/image" Target="../media/image35.jpg"/><Relationship Id="rId6" Type="http://schemas.openxmlformats.org/officeDocument/2006/relationships/image" Target="../media/image40.sv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image" Target="../media/image48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36.jpg"/><Relationship Id="rId16" Type="http://schemas.openxmlformats.org/officeDocument/2006/relationships/image" Target="../media/image50.png"/><Relationship Id="rId1" Type="http://schemas.openxmlformats.org/officeDocument/2006/relationships/image" Target="../media/image35.jpg"/><Relationship Id="rId6" Type="http://schemas.openxmlformats.org/officeDocument/2006/relationships/image" Target="../media/image40.sv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image" Target="../media/image48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CC886-B43E-442B-BD84-E29659FCFD5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F1700F1-C914-4666-A78B-E4D1B43CFC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effectLst/>
              <a:latin typeface="+mj-lt"/>
              <a:ea typeface="Times New Roman" panose="02020603050405020304" pitchFamily="18" charset="0"/>
            </a:rPr>
            <a:t>Design and implement a </a:t>
          </a:r>
          <a:r>
            <a:rPr lang="en-US" b="1">
              <a:effectLst/>
              <a:latin typeface="+mj-lt"/>
              <a:ea typeface="Times New Roman" panose="02020603050405020304" pitchFamily="18" charset="0"/>
            </a:rPr>
            <a:t>5-stage pipelined RISC-V (RV32IM) processor</a:t>
          </a:r>
          <a:r>
            <a:rPr lang="en-US">
              <a:effectLst/>
              <a:latin typeface="+mj-lt"/>
              <a:ea typeface="Times New Roman" panose="02020603050405020304" pitchFamily="18" charset="0"/>
            </a:rPr>
            <a:t> .</a:t>
          </a:r>
          <a:endParaRPr lang="en-US"/>
        </a:p>
      </dgm:t>
    </dgm:pt>
    <dgm:pt modelId="{AAFC2849-0E1F-4AB1-9308-27303DDD0E53}" type="parTrans" cxnId="{DCC43644-6BBC-4C20-BC2E-51AD791F4C4F}">
      <dgm:prSet/>
      <dgm:spPr/>
      <dgm:t>
        <a:bodyPr/>
        <a:lstStyle/>
        <a:p>
          <a:endParaRPr lang="en-US"/>
        </a:p>
      </dgm:t>
    </dgm:pt>
    <dgm:pt modelId="{57CAED03-CFC1-464D-9EF0-34BA7B4C58F4}" type="sibTrans" cxnId="{DCC43644-6BBC-4C20-BC2E-51AD791F4C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041A8C-791C-4C4C-A618-EA1ACB2D9E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effectLst/>
              <a:latin typeface="+mj-lt"/>
              <a:ea typeface="Times New Roman" panose="02020603050405020304" pitchFamily="18" charset="0"/>
            </a:rPr>
            <a:t>Achieve </a:t>
          </a:r>
          <a:r>
            <a:rPr lang="en-US" b="1">
              <a:effectLst/>
              <a:latin typeface="+mj-lt"/>
              <a:ea typeface="Times New Roman" panose="02020603050405020304" pitchFamily="18" charset="0"/>
            </a:rPr>
            <a:t>higher instruction throughput</a:t>
          </a:r>
          <a:r>
            <a:rPr lang="en-US">
              <a:effectLst/>
              <a:latin typeface="+mj-lt"/>
              <a:ea typeface="Times New Roman" panose="02020603050405020304" pitchFamily="18" charset="0"/>
            </a:rPr>
            <a:t> compared to single-cycle architecture.</a:t>
          </a:r>
          <a:endParaRPr lang="en-US"/>
        </a:p>
      </dgm:t>
    </dgm:pt>
    <dgm:pt modelId="{6EDF94D9-A89A-483F-B98C-94DE1AA52AC4}" type="parTrans" cxnId="{809C783D-DBBB-428F-9903-363D2E42CB3D}">
      <dgm:prSet/>
      <dgm:spPr/>
      <dgm:t>
        <a:bodyPr/>
        <a:lstStyle/>
        <a:p>
          <a:endParaRPr lang="en-US"/>
        </a:p>
      </dgm:t>
    </dgm:pt>
    <dgm:pt modelId="{FA044AEB-60E1-443C-88A2-E2500CCBB0D3}" type="sibTrans" cxnId="{809C783D-DBBB-428F-9903-363D2E42CB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88E6CA-14DD-4C84-ABBF-B1A3A2D92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effectLst/>
              <a:latin typeface="+mj-lt"/>
              <a:ea typeface="Times New Roman" panose="02020603050405020304" pitchFamily="18" charset="0"/>
            </a:rPr>
            <a:t>Integrate </a:t>
          </a:r>
          <a:r>
            <a:rPr lang="en-US" b="1">
              <a:effectLst/>
              <a:latin typeface="+mj-lt"/>
              <a:ea typeface="Times New Roman" panose="02020603050405020304" pitchFamily="18" charset="0"/>
            </a:rPr>
            <a:t>pipeline registers</a:t>
          </a:r>
          <a:r>
            <a:rPr lang="en-US">
              <a:effectLst/>
              <a:latin typeface="+mj-lt"/>
              <a:ea typeface="Times New Roman" panose="02020603050405020304" pitchFamily="18" charset="0"/>
            </a:rPr>
            <a:t> for parallel instruction execution.</a:t>
          </a:r>
          <a:endParaRPr lang="en-US"/>
        </a:p>
      </dgm:t>
    </dgm:pt>
    <dgm:pt modelId="{34AD8DDA-BCD5-46A2-823C-676019C6DE05}" type="parTrans" cxnId="{6FE31778-A340-4196-80F1-F935562994C4}">
      <dgm:prSet/>
      <dgm:spPr/>
      <dgm:t>
        <a:bodyPr/>
        <a:lstStyle/>
        <a:p>
          <a:endParaRPr lang="en-US"/>
        </a:p>
      </dgm:t>
    </dgm:pt>
    <dgm:pt modelId="{A63F5E60-9DD6-49D0-823D-09780B3DC16C}" type="sibTrans" cxnId="{6FE31778-A340-4196-80F1-F935562994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FE1DDB-F747-449A-B454-D2228FC9D5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effectLst/>
              <a:latin typeface="+mj-lt"/>
              <a:ea typeface="Times New Roman" panose="02020603050405020304" pitchFamily="18" charset="0"/>
            </a:rPr>
            <a:t>Ensure correct </a:t>
          </a:r>
          <a:r>
            <a:rPr lang="en-US" b="1">
              <a:effectLst/>
              <a:latin typeface="+mj-lt"/>
              <a:ea typeface="Times New Roman" panose="02020603050405020304" pitchFamily="18" charset="0"/>
            </a:rPr>
            <a:t>control signal synchronization</a:t>
          </a:r>
          <a:r>
            <a:rPr lang="en-US">
              <a:effectLst/>
              <a:latin typeface="+mj-lt"/>
              <a:ea typeface="Times New Roman" panose="02020603050405020304" pitchFamily="18" charset="0"/>
            </a:rPr>
            <a:t> across all stages.</a:t>
          </a:r>
          <a:endParaRPr lang="en-US"/>
        </a:p>
      </dgm:t>
    </dgm:pt>
    <dgm:pt modelId="{69CE7398-B097-4D9F-94ED-10A72C507777}" type="parTrans" cxnId="{7CE8CDBD-D847-4968-8D70-125A9393519C}">
      <dgm:prSet/>
      <dgm:spPr/>
      <dgm:t>
        <a:bodyPr/>
        <a:lstStyle/>
        <a:p>
          <a:endParaRPr lang="en-US"/>
        </a:p>
      </dgm:t>
    </dgm:pt>
    <dgm:pt modelId="{D229D55C-55DA-44FB-B429-F69D6F1E892D}" type="sibTrans" cxnId="{7CE8CDBD-D847-4968-8D70-125A9393519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617E92-5788-4B83-9B05-C7AA441C8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effectLst/>
              <a:latin typeface="+mj-lt"/>
              <a:ea typeface="Times New Roman" panose="02020603050405020304" pitchFamily="18" charset="0"/>
            </a:rPr>
            <a:t>Implement </a:t>
          </a:r>
          <a:r>
            <a:rPr lang="en-US" b="1">
              <a:effectLst/>
              <a:latin typeface="+mj-lt"/>
              <a:ea typeface="Times New Roman" panose="02020603050405020304" pitchFamily="18" charset="0"/>
            </a:rPr>
            <a:t>forwarding</a:t>
          </a:r>
          <a:r>
            <a:rPr lang="en-US">
              <a:effectLst/>
              <a:latin typeface="+mj-lt"/>
              <a:ea typeface="Times New Roman" panose="02020603050405020304" pitchFamily="18" charset="0"/>
            </a:rPr>
            <a:t> and </a:t>
          </a:r>
          <a:r>
            <a:rPr lang="en-US" b="1">
              <a:effectLst/>
              <a:latin typeface="+mj-lt"/>
              <a:ea typeface="Times New Roman" panose="02020603050405020304" pitchFamily="18" charset="0"/>
            </a:rPr>
            <a:t>hazard detection</a:t>
          </a:r>
          <a:r>
            <a:rPr lang="en-US">
              <a:effectLst/>
              <a:latin typeface="+mj-lt"/>
              <a:ea typeface="Times New Roman" panose="02020603050405020304" pitchFamily="18" charset="0"/>
            </a:rPr>
            <a:t> units to handle data/control hazards.</a:t>
          </a:r>
          <a:endParaRPr lang="en-US"/>
        </a:p>
      </dgm:t>
    </dgm:pt>
    <dgm:pt modelId="{0E2BFCB5-76D0-4C58-9CBD-F95BDF7BB99F}" type="parTrans" cxnId="{564F31C0-9351-48DB-8EFC-E5FC282D79B8}">
      <dgm:prSet/>
      <dgm:spPr/>
      <dgm:t>
        <a:bodyPr/>
        <a:lstStyle/>
        <a:p>
          <a:endParaRPr lang="en-US"/>
        </a:p>
      </dgm:t>
    </dgm:pt>
    <dgm:pt modelId="{9D945B53-9138-4052-9324-967677ACE69B}" type="sibTrans" cxnId="{564F31C0-9351-48DB-8EFC-E5FC282D79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2F2D82-A1A0-4829-82EB-61E2152055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effectLst/>
              <a:latin typeface="+mj-lt"/>
              <a:ea typeface="Times New Roman" panose="02020603050405020304" pitchFamily="18" charset="0"/>
            </a:rPr>
            <a:t>Verify functionality through </a:t>
          </a:r>
          <a:r>
            <a:rPr lang="en-US" b="1">
              <a:effectLst/>
              <a:latin typeface="+mj-lt"/>
              <a:ea typeface="Times New Roman" panose="02020603050405020304" pitchFamily="18" charset="0"/>
            </a:rPr>
            <a:t>simulation</a:t>
          </a:r>
          <a:r>
            <a:rPr lang="en-US">
              <a:effectLst/>
              <a:latin typeface="+mj-lt"/>
              <a:ea typeface="Times New Roman" panose="02020603050405020304" pitchFamily="18" charset="0"/>
            </a:rPr>
            <a:t>.</a:t>
          </a:r>
        </a:p>
      </dgm:t>
    </dgm:pt>
    <dgm:pt modelId="{53EE23E5-45E2-4BCB-BDEF-6C2FEC93AE0C}" type="parTrans" cxnId="{1345DC5B-781F-438C-918D-E25D71D620BE}">
      <dgm:prSet/>
      <dgm:spPr/>
      <dgm:t>
        <a:bodyPr/>
        <a:lstStyle/>
        <a:p>
          <a:endParaRPr lang="en-US"/>
        </a:p>
      </dgm:t>
    </dgm:pt>
    <dgm:pt modelId="{74688769-C8DF-4261-96FE-F6DFD3E462D2}" type="sibTrans" cxnId="{1345DC5B-781F-438C-918D-E25D71D620BE}">
      <dgm:prSet/>
      <dgm:spPr/>
      <dgm:t>
        <a:bodyPr/>
        <a:lstStyle/>
        <a:p>
          <a:endParaRPr lang="en-US"/>
        </a:p>
      </dgm:t>
    </dgm:pt>
    <dgm:pt modelId="{B517B526-AEB3-4B6B-8E2C-964DB93BDDD9}" type="pres">
      <dgm:prSet presAssocID="{B17CC886-B43E-442B-BD84-E29659FCFD58}" presName="root" presStyleCnt="0">
        <dgm:presLayoutVars>
          <dgm:dir/>
          <dgm:resizeHandles val="exact"/>
        </dgm:presLayoutVars>
      </dgm:prSet>
      <dgm:spPr/>
    </dgm:pt>
    <dgm:pt modelId="{F51A5E71-C832-4949-AF76-CB21FDD8565C}" type="pres">
      <dgm:prSet presAssocID="{B17CC886-B43E-442B-BD84-E29659FCFD58}" presName="container" presStyleCnt="0">
        <dgm:presLayoutVars>
          <dgm:dir/>
          <dgm:resizeHandles val="exact"/>
        </dgm:presLayoutVars>
      </dgm:prSet>
      <dgm:spPr/>
    </dgm:pt>
    <dgm:pt modelId="{13CB0A8A-2E76-4645-B2B0-B74970B7684A}" type="pres">
      <dgm:prSet presAssocID="{5F1700F1-C914-4666-A78B-E4D1B43CFC2E}" presName="compNode" presStyleCnt="0"/>
      <dgm:spPr/>
    </dgm:pt>
    <dgm:pt modelId="{D236E06B-CB6E-4532-886E-BC568F541038}" type="pres">
      <dgm:prSet presAssocID="{5F1700F1-C914-4666-A78B-E4D1B43CFC2E}" presName="iconBgRect" presStyleLbl="bgShp" presStyleIdx="0" presStyleCnt="6"/>
      <dgm:spPr/>
    </dgm:pt>
    <dgm:pt modelId="{05362820-9774-42C8-89A7-19864A0BED52}" type="pres">
      <dgm:prSet presAssocID="{5F1700F1-C914-4666-A78B-E4D1B43CFC2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389E90-43F8-469E-B321-DE97E2123001}" type="pres">
      <dgm:prSet presAssocID="{5F1700F1-C914-4666-A78B-E4D1B43CFC2E}" presName="spaceRect" presStyleCnt="0"/>
      <dgm:spPr/>
    </dgm:pt>
    <dgm:pt modelId="{3BA0875F-1BED-42CF-ABB1-485C94D6D547}" type="pres">
      <dgm:prSet presAssocID="{5F1700F1-C914-4666-A78B-E4D1B43CFC2E}" presName="textRect" presStyleLbl="revTx" presStyleIdx="0" presStyleCnt="6">
        <dgm:presLayoutVars>
          <dgm:chMax val="1"/>
          <dgm:chPref val="1"/>
        </dgm:presLayoutVars>
      </dgm:prSet>
      <dgm:spPr/>
    </dgm:pt>
    <dgm:pt modelId="{0A8431D1-D4B7-4CFF-B041-A2350901AD1E}" type="pres">
      <dgm:prSet presAssocID="{57CAED03-CFC1-464D-9EF0-34BA7B4C58F4}" presName="sibTrans" presStyleLbl="sibTrans2D1" presStyleIdx="0" presStyleCnt="0"/>
      <dgm:spPr/>
    </dgm:pt>
    <dgm:pt modelId="{8B1B372B-1102-45FC-9CAA-2A1AD329545D}" type="pres">
      <dgm:prSet presAssocID="{E3041A8C-791C-4C4C-A618-EA1ACB2D9E82}" presName="compNode" presStyleCnt="0"/>
      <dgm:spPr/>
    </dgm:pt>
    <dgm:pt modelId="{F1E84081-658F-4C76-B07E-49E89A0A75D8}" type="pres">
      <dgm:prSet presAssocID="{E3041A8C-791C-4C4C-A618-EA1ACB2D9E82}" presName="iconBgRect" presStyleLbl="bgShp" presStyleIdx="1" presStyleCnt="6"/>
      <dgm:spPr/>
    </dgm:pt>
    <dgm:pt modelId="{942A2479-B17D-4E24-A1B7-801201B3434F}" type="pres">
      <dgm:prSet presAssocID="{E3041A8C-791C-4C4C-A618-EA1ACB2D9E8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7ED48FEC-4F7A-4EC6-8E4D-3327931C8ED7}" type="pres">
      <dgm:prSet presAssocID="{E3041A8C-791C-4C4C-A618-EA1ACB2D9E82}" presName="spaceRect" presStyleCnt="0"/>
      <dgm:spPr/>
    </dgm:pt>
    <dgm:pt modelId="{FE18E898-341C-4B2F-BA7A-B2AD642B7731}" type="pres">
      <dgm:prSet presAssocID="{E3041A8C-791C-4C4C-A618-EA1ACB2D9E82}" presName="textRect" presStyleLbl="revTx" presStyleIdx="1" presStyleCnt="6">
        <dgm:presLayoutVars>
          <dgm:chMax val="1"/>
          <dgm:chPref val="1"/>
        </dgm:presLayoutVars>
      </dgm:prSet>
      <dgm:spPr/>
    </dgm:pt>
    <dgm:pt modelId="{F3DCCC5E-03FD-44CE-A29A-6ED3F60BD1F3}" type="pres">
      <dgm:prSet presAssocID="{FA044AEB-60E1-443C-88A2-E2500CCBB0D3}" presName="sibTrans" presStyleLbl="sibTrans2D1" presStyleIdx="0" presStyleCnt="0"/>
      <dgm:spPr/>
    </dgm:pt>
    <dgm:pt modelId="{96835AB9-90A4-429E-9371-8ADEE07108E0}" type="pres">
      <dgm:prSet presAssocID="{AE88E6CA-14DD-4C84-ABBF-B1A3A2D922F8}" presName="compNode" presStyleCnt="0"/>
      <dgm:spPr/>
    </dgm:pt>
    <dgm:pt modelId="{BAB64FA8-56EC-4FDF-AC21-44E38C516F66}" type="pres">
      <dgm:prSet presAssocID="{AE88E6CA-14DD-4C84-ABBF-B1A3A2D922F8}" presName="iconBgRect" presStyleLbl="bgShp" presStyleIdx="2" presStyleCnt="6"/>
      <dgm:spPr/>
    </dgm:pt>
    <dgm:pt modelId="{07517172-EB50-459C-BCB9-86F7028967B6}" type="pres">
      <dgm:prSet presAssocID="{AE88E6CA-14DD-4C84-ABBF-B1A3A2D922F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680E12F-9619-467A-8E7F-582D1D00EA03}" type="pres">
      <dgm:prSet presAssocID="{AE88E6CA-14DD-4C84-ABBF-B1A3A2D922F8}" presName="spaceRect" presStyleCnt="0"/>
      <dgm:spPr/>
    </dgm:pt>
    <dgm:pt modelId="{5FB6D699-2F35-4180-94DE-390C2A171510}" type="pres">
      <dgm:prSet presAssocID="{AE88E6CA-14DD-4C84-ABBF-B1A3A2D922F8}" presName="textRect" presStyleLbl="revTx" presStyleIdx="2" presStyleCnt="6">
        <dgm:presLayoutVars>
          <dgm:chMax val="1"/>
          <dgm:chPref val="1"/>
        </dgm:presLayoutVars>
      </dgm:prSet>
      <dgm:spPr/>
    </dgm:pt>
    <dgm:pt modelId="{53067E7E-C1DB-420D-8366-064FD881F959}" type="pres">
      <dgm:prSet presAssocID="{A63F5E60-9DD6-49D0-823D-09780B3DC16C}" presName="sibTrans" presStyleLbl="sibTrans2D1" presStyleIdx="0" presStyleCnt="0"/>
      <dgm:spPr/>
    </dgm:pt>
    <dgm:pt modelId="{36328741-57FE-4595-906F-79A6A08D8999}" type="pres">
      <dgm:prSet presAssocID="{9FFE1DDB-F747-449A-B454-D2228FC9D5AA}" presName="compNode" presStyleCnt="0"/>
      <dgm:spPr/>
    </dgm:pt>
    <dgm:pt modelId="{4E488514-9E4D-41B7-B52E-7F01CE95F129}" type="pres">
      <dgm:prSet presAssocID="{9FFE1DDB-F747-449A-B454-D2228FC9D5AA}" presName="iconBgRect" presStyleLbl="bgShp" presStyleIdx="3" presStyleCnt="6"/>
      <dgm:spPr/>
    </dgm:pt>
    <dgm:pt modelId="{FF9E5B25-ACEC-4EB9-830F-54A2019C26D4}" type="pres">
      <dgm:prSet presAssocID="{9FFE1DDB-F747-449A-B454-D2228FC9D5A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EDC71478-9FCC-4390-81FF-5746297F417C}" type="pres">
      <dgm:prSet presAssocID="{9FFE1DDB-F747-449A-B454-D2228FC9D5AA}" presName="spaceRect" presStyleCnt="0"/>
      <dgm:spPr/>
    </dgm:pt>
    <dgm:pt modelId="{2B4909FB-F15F-47A7-BDD2-D1D87DF9156A}" type="pres">
      <dgm:prSet presAssocID="{9FFE1DDB-F747-449A-B454-D2228FC9D5AA}" presName="textRect" presStyleLbl="revTx" presStyleIdx="3" presStyleCnt="6">
        <dgm:presLayoutVars>
          <dgm:chMax val="1"/>
          <dgm:chPref val="1"/>
        </dgm:presLayoutVars>
      </dgm:prSet>
      <dgm:spPr/>
    </dgm:pt>
    <dgm:pt modelId="{90414BD0-D7CF-4223-B7B1-43E9C383601D}" type="pres">
      <dgm:prSet presAssocID="{D229D55C-55DA-44FB-B429-F69D6F1E892D}" presName="sibTrans" presStyleLbl="sibTrans2D1" presStyleIdx="0" presStyleCnt="0"/>
      <dgm:spPr/>
    </dgm:pt>
    <dgm:pt modelId="{7BD3E02A-C6EE-4EC2-A09B-55F872C2148E}" type="pres">
      <dgm:prSet presAssocID="{4B617E92-5788-4B83-9B05-C7AA441C8AFE}" presName="compNode" presStyleCnt="0"/>
      <dgm:spPr/>
    </dgm:pt>
    <dgm:pt modelId="{256CCC79-577C-437D-BC80-A2BCF56ED8E9}" type="pres">
      <dgm:prSet presAssocID="{4B617E92-5788-4B83-9B05-C7AA441C8AFE}" presName="iconBgRect" presStyleLbl="bgShp" presStyleIdx="4" presStyleCnt="6"/>
      <dgm:spPr/>
    </dgm:pt>
    <dgm:pt modelId="{5F58EEAE-8BE0-44F8-9962-E6154730ACF3}" type="pres">
      <dgm:prSet presAssocID="{4B617E92-5788-4B83-9B05-C7AA441C8A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2A405F21-6CC4-414C-A6AD-3618D8E6B597}" type="pres">
      <dgm:prSet presAssocID="{4B617E92-5788-4B83-9B05-C7AA441C8AFE}" presName="spaceRect" presStyleCnt="0"/>
      <dgm:spPr/>
    </dgm:pt>
    <dgm:pt modelId="{7B1BC842-9E2A-40C9-8620-7EEEFC10AC13}" type="pres">
      <dgm:prSet presAssocID="{4B617E92-5788-4B83-9B05-C7AA441C8AFE}" presName="textRect" presStyleLbl="revTx" presStyleIdx="4" presStyleCnt="6">
        <dgm:presLayoutVars>
          <dgm:chMax val="1"/>
          <dgm:chPref val="1"/>
        </dgm:presLayoutVars>
      </dgm:prSet>
      <dgm:spPr/>
    </dgm:pt>
    <dgm:pt modelId="{E11EEF88-458B-4AA7-AA55-62A0FFA80C82}" type="pres">
      <dgm:prSet presAssocID="{9D945B53-9138-4052-9324-967677ACE69B}" presName="sibTrans" presStyleLbl="sibTrans2D1" presStyleIdx="0" presStyleCnt="0"/>
      <dgm:spPr/>
    </dgm:pt>
    <dgm:pt modelId="{80DB92FE-CD98-47A6-A17C-49D746186509}" type="pres">
      <dgm:prSet presAssocID="{082F2D82-A1A0-4829-82EB-61E21520555F}" presName="compNode" presStyleCnt="0"/>
      <dgm:spPr/>
    </dgm:pt>
    <dgm:pt modelId="{6FCFD3F0-CE55-43B2-A9E2-A0875F03BCFB}" type="pres">
      <dgm:prSet presAssocID="{082F2D82-A1A0-4829-82EB-61E21520555F}" presName="iconBgRect" presStyleLbl="bgShp" presStyleIdx="5" presStyleCnt="6"/>
      <dgm:spPr/>
    </dgm:pt>
    <dgm:pt modelId="{2FF294D7-EE76-4987-A6C5-F9F1210DA1A7}" type="pres">
      <dgm:prSet presAssocID="{082F2D82-A1A0-4829-82EB-61E21520555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DCB1724-9F97-49DA-B52E-8624940BDF40}" type="pres">
      <dgm:prSet presAssocID="{082F2D82-A1A0-4829-82EB-61E21520555F}" presName="spaceRect" presStyleCnt="0"/>
      <dgm:spPr/>
    </dgm:pt>
    <dgm:pt modelId="{BC282177-7CE5-460E-A104-D4F9B3D20D58}" type="pres">
      <dgm:prSet presAssocID="{082F2D82-A1A0-4829-82EB-61E21520555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C44C90D-A929-496E-B0FD-9F68EA3F0813}" type="presOf" srcId="{5F1700F1-C914-4666-A78B-E4D1B43CFC2E}" destId="{3BA0875F-1BED-42CF-ABB1-485C94D6D547}" srcOrd="0" destOrd="0" presId="urn:microsoft.com/office/officeart/2018/2/layout/IconCircleList"/>
    <dgm:cxn modelId="{BE9D9828-054A-4A18-8D63-31A107DBA458}" type="presOf" srcId="{B17CC886-B43E-442B-BD84-E29659FCFD58}" destId="{B517B526-AEB3-4B6B-8E2C-964DB93BDDD9}" srcOrd="0" destOrd="0" presId="urn:microsoft.com/office/officeart/2018/2/layout/IconCircleList"/>
    <dgm:cxn modelId="{E600FD39-FE7C-4C2E-9CC4-48F76EDD0873}" type="presOf" srcId="{FA044AEB-60E1-443C-88A2-E2500CCBB0D3}" destId="{F3DCCC5E-03FD-44CE-A29A-6ED3F60BD1F3}" srcOrd="0" destOrd="0" presId="urn:microsoft.com/office/officeart/2018/2/layout/IconCircleList"/>
    <dgm:cxn modelId="{809C783D-DBBB-428F-9903-363D2E42CB3D}" srcId="{B17CC886-B43E-442B-BD84-E29659FCFD58}" destId="{E3041A8C-791C-4C4C-A618-EA1ACB2D9E82}" srcOrd="1" destOrd="0" parTransId="{6EDF94D9-A89A-483F-B98C-94DE1AA52AC4}" sibTransId="{FA044AEB-60E1-443C-88A2-E2500CCBB0D3}"/>
    <dgm:cxn modelId="{1345DC5B-781F-438C-918D-E25D71D620BE}" srcId="{B17CC886-B43E-442B-BD84-E29659FCFD58}" destId="{082F2D82-A1A0-4829-82EB-61E21520555F}" srcOrd="5" destOrd="0" parTransId="{53EE23E5-45E2-4BCB-BDEF-6C2FEC93AE0C}" sibTransId="{74688769-C8DF-4261-96FE-F6DFD3E462D2}"/>
    <dgm:cxn modelId="{DCC43644-6BBC-4C20-BC2E-51AD791F4C4F}" srcId="{B17CC886-B43E-442B-BD84-E29659FCFD58}" destId="{5F1700F1-C914-4666-A78B-E4D1B43CFC2E}" srcOrd="0" destOrd="0" parTransId="{AAFC2849-0E1F-4AB1-9308-27303DDD0E53}" sibTransId="{57CAED03-CFC1-464D-9EF0-34BA7B4C58F4}"/>
    <dgm:cxn modelId="{E1722B46-9010-4714-86E2-BAC83A1BBCCC}" type="presOf" srcId="{E3041A8C-791C-4C4C-A618-EA1ACB2D9E82}" destId="{FE18E898-341C-4B2F-BA7A-B2AD642B7731}" srcOrd="0" destOrd="0" presId="urn:microsoft.com/office/officeart/2018/2/layout/IconCircleList"/>
    <dgm:cxn modelId="{B45DE36C-7D7E-44BD-BFF6-4A37AD9FCD21}" type="presOf" srcId="{9FFE1DDB-F747-449A-B454-D2228FC9D5AA}" destId="{2B4909FB-F15F-47A7-BDD2-D1D87DF9156A}" srcOrd="0" destOrd="0" presId="urn:microsoft.com/office/officeart/2018/2/layout/IconCircleList"/>
    <dgm:cxn modelId="{F93B5A6E-A727-4575-8B0E-B1CC9A9DA419}" type="presOf" srcId="{57CAED03-CFC1-464D-9EF0-34BA7B4C58F4}" destId="{0A8431D1-D4B7-4CFF-B041-A2350901AD1E}" srcOrd="0" destOrd="0" presId="urn:microsoft.com/office/officeart/2018/2/layout/IconCircleList"/>
    <dgm:cxn modelId="{6FE31778-A340-4196-80F1-F935562994C4}" srcId="{B17CC886-B43E-442B-BD84-E29659FCFD58}" destId="{AE88E6CA-14DD-4C84-ABBF-B1A3A2D922F8}" srcOrd="2" destOrd="0" parTransId="{34AD8DDA-BCD5-46A2-823C-676019C6DE05}" sibTransId="{A63F5E60-9DD6-49D0-823D-09780B3DC16C}"/>
    <dgm:cxn modelId="{C5E721A0-4D3D-466D-9D46-8B5B80ED33DB}" type="presOf" srcId="{AE88E6CA-14DD-4C84-ABBF-B1A3A2D922F8}" destId="{5FB6D699-2F35-4180-94DE-390C2A171510}" srcOrd="0" destOrd="0" presId="urn:microsoft.com/office/officeart/2018/2/layout/IconCircleList"/>
    <dgm:cxn modelId="{7CE8CDBD-D847-4968-8D70-125A9393519C}" srcId="{B17CC886-B43E-442B-BD84-E29659FCFD58}" destId="{9FFE1DDB-F747-449A-B454-D2228FC9D5AA}" srcOrd="3" destOrd="0" parTransId="{69CE7398-B097-4D9F-94ED-10A72C507777}" sibTransId="{D229D55C-55DA-44FB-B429-F69D6F1E892D}"/>
    <dgm:cxn modelId="{564F31C0-9351-48DB-8EFC-E5FC282D79B8}" srcId="{B17CC886-B43E-442B-BD84-E29659FCFD58}" destId="{4B617E92-5788-4B83-9B05-C7AA441C8AFE}" srcOrd="4" destOrd="0" parTransId="{0E2BFCB5-76D0-4C58-9CBD-F95BDF7BB99F}" sibTransId="{9D945B53-9138-4052-9324-967677ACE69B}"/>
    <dgm:cxn modelId="{5C4D89CF-4CF2-4AC0-8ABE-DBD9601511C9}" type="presOf" srcId="{4B617E92-5788-4B83-9B05-C7AA441C8AFE}" destId="{7B1BC842-9E2A-40C9-8620-7EEEFC10AC13}" srcOrd="0" destOrd="0" presId="urn:microsoft.com/office/officeart/2018/2/layout/IconCircleList"/>
    <dgm:cxn modelId="{FDCB5BD6-B80B-4FC4-BB8D-78D4B1908FD4}" type="presOf" srcId="{9D945B53-9138-4052-9324-967677ACE69B}" destId="{E11EEF88-458B-4AA7-AA55-62A0FFA80C82}" srcOrd="0" destOrd="0" presId="urn:microsoft.com/office/officeart/2018/2/layout/IconCircleList"/>
    <dgm:cxn modelId="{C32956E7-F641-4C13-B87A-727BBA4B1744}" type="presOf" srcId="{082F2D82-A1A0-4829-82EB-61E21520555F}" destId="{BC282177-7CE5-460E-A104-D4F9B3D20D58}" srcOrd="0" destOrd="0" presId="urn:microsoft.com/office/officeart/2018/2/layout/IconCircleList"/>
    <dgm:cxn modelId="{8E421CEB-5A20-4071-8E40-EA5688D54ED8}" type="presOf" srcId="{A63F5E60-9DD6-49D0-823D-09780B3DC16C}" destId="{53067E7E-C1DB-420D-8366-064FD881F959}" srcOrd="0" destOrd="0" presId="urn:microsoft.com/office/officeart/2018/2/layout/IconCircleList"/>
    <dgm:cxn modelId="{42A713F3-BD01-42E0-AC16-58B8F9AAC514}" type="presOf" srcId="{D229D55C-55DA-44FB-B429-F69D6F1E892D}" destId="{90414BD0-D7CF-4223-B7B1-43E9C383601D}" srcOrd="0" destOrd="0" presId="urn:microsoft.com/office/officeart/2018/2/layout/IconCircleList"/>
    <dgm:cxn modelId="{C3B2E0BF-DF0A-4987-990A-1770D31084BC}" type="presParOf" srcId="{B517B526-AEB3-4B6B-8E2C-964DB93BDDD9}" destId="{F51A5E71-C832-4949-AF76-CB21FDD8565C}" srcOrd="0" destOrd="0" presId="urn:microsoft.com/office/officeart/2018/2/layout/IconCircleList"/>
    <dgm:cxn modelId="{69A64978-4A34-4C7F-A763-56353011950F}" type="presParOf" srcId="{F51A5E71-C832-4949-AF76-CB21FDD8565C}" destId="{13CB0A8A-2E76-4645-B2B0-B74970B7684A}" srcOrd="0" destOrd="0" presId="urn:microsoft.com/office/officeart/2018/2/layout/IconCircleList"/>
    <dgm:cxn modelId="{491FF275-D39B-459B-8139-DDB23AE89C37}" type="presParOf" srcId="{13CB0A8A-2E76-4645-B2B0-B74970B7684A}" destId="{D236E06B-CB6E-4532-886E-BC568F541038}" srcOrd="0" destOrd="0" presId="urn:microsoft.com/office/officeart/2018/2/layout/IconCircleList"/>
    <dgm:cxn modelId="{AA990640-8DEE-4142-AA99-AA9F2F246124}" type="presParOf" srcId="{13CB0A8A-2E76-4645-B2B0-B74970B7684A}" destId="{05362820-9774-42C8-89A7-19864A0BED52}" srcOrd="1" destOrd="0" presId="urn:microsoft.com/office/officeart/2018/2/layout/IconCircleList"/>
    <dgm:cxn modelId="{6322D11B-5FB4-42D3-877B-D2C8B59AA576}" type="presParOf" srcId="{13CB0A8A-2E76-4645-B2B0-B74970B7684A}" destId="{3C389E90-43F8-469E-B321-DE97E2123001}" srcOrd="2" destOrd="0" presId="urn:microsoft.com/office/officeart/2018/2/layout/IconCircleList"/>
    <dgm:cxn modelId="{EB007515-E113-4BBD-ADEF-D706BAD8167C}" type="presParOf" srcId="{13CB0A8A-2E76-4645-B2B0-B74970B7684A}" destId="{3BA0875F-1BED-42CF-ABB1-485C94D6D547}" srcOrd="3" destOrd="0" presId="urn:microsoft.com/office/officeart/2018/2/layout/IconCircleList"/>
    <dgm:cxn modelId="{03F6ABAB-D5E0-4693-8C7D-3D984203C1FF}" type="presParOf" srcId="{F51A5E71-C832-4949-AF76-CB21FDD8565C}" destId="{0A8431D1-D4B7-4CFF-B041-A2350901AD1E}" srcOrd="1" destOrd="0" presId="urn:microsoft.com/office/officeart/2018/2/layout/IconCircleList"/>
    <dgm:cxn modelId="{CC90E24D-2E15-4B00-A35A-C7759657932D}" type="presParOf" srcId="{F51A5E71-C832-4949-AF76-CB21FDD8565C}" destId="{8B1B372B-1102-45FC-9CAA-2A1AD329545D}" srcOrd="2" destOrd="0" presId="urn:microsoft.com/office/officeart/2018/2/layout/IconCircleList"/>
    <dgm:cxn modelId="{35D4B5F9-B098-45EF-8E36-1E137611A16E}" type="presParOf" srcId="{8B1B372B-1102-45FC-9CAA-2A1AD329545D}" destId="{F1E84081-658F-4C76-B07E-49E89A0A75D8}" srcOrd="0" destOrd="0" presId="urn:microsoft.com/office/officeart/2018/2/layout/IconCircleList"/>
    <dgm:cxn modelId="{F4D217D8-5CE8-44D5-9466-3BD66416B784}" type="presParOf" srcId="{8B1B372B-1102-45FC-9CAA-2A1AD329545D}" destId="{942A2479-B17D-4E24-A1B7-801201B3434F}" srcOrd="1" destOrd="0" presId="urn:microsoft.com/office/officeart/2018/2/layout/IconCircleList"/>
    <dgm:cxn modelId="{38ABA009-C2F1-48E0-9B37-75A2A3F4924A}" type="presParOf" srcId="{8B1B372B-1102-45FC-9CAA-2A1AD329545D}" destId="{7ED48FEC-4F7A-4EC6-8E4D-3327931C8ED7}" srcOrd="2" destOrd="0" presId="urn:microsoft.com/office/officeart/2018/2/layout/IconCircleList"/>
    <dgm:cxn modelId="{F9AC5551-8D5E-4992-B5D8-C001E6B58970}" type="presParOf" srcId="{8B1B372B-1102-45FC-9CAA-2A1AD329545D}" destId="{FE18E898-341C-4B2F-BA7A-B2AD642B7731}" srcOrd="3" destOrd="0" presId="urn:microsoft.com/office/officeart/2018/2/layout/IconCircleList"/>
    <dgm:cxn modelId="{19095574-FD4B-4E5C-B8B3-CFDCCE949A90}" type="presParOf" srcId="{F51A5E71-C832-4949-AF76-CB21FDD8565C}" destId="{F3DCCC5E-03FD-44CE-A29A-6ED3F60BD1F3}" srcOrd="3" destOrd="0" presId="urn:microsoft.com/office/officeart/2018/2/layout/IconCircleList"/>
    <dgm:cxn modelId="{F805CE10-5401-4E36-8A55-1D27A7864EB2}" type="presParOf" srcId="{F51A5E71-C832-4949-AF76-CB21FDD8565C}" destId="{96835AB9-90A4-429E-9371-8ADEE07108E0}" srcOrd="4" destOrd="0" presId="urn:microsoft.com/office/officeart/2018/2/layout/IconCircleList"/>
    <dgm:cxn modelId="{840443F4-0F7C-441F-B769-A13150ED3880}" type="presParOf" srcId="{96835AB9-90A4-429E-9371-8ADEE07108E0}" destId="{BAB64FA8-56EC-4FDF-AC21-44E38C516F66}" srcOrd="0" destOrd="0" presId="urn:microsoft.com/office/officeart/2018/2/layout/IconCircleList"/>
    <dgm:cxn modelId="{124A3BB0-5059-4FE9-8CCB-597614D06111}" type="presParOf" srcId="{96835AB9-90A4-429E-9371-8ADEE07108E0}" destId="{07517172-EB50-459C-BCB9-86F7028967B6}" srcOrd="1" destOrd="0" presId="urn:microsoft.com/office/officeart/2018/2/layout/IconCircleList"/>
    <dgm:cxn modelId="{FB3F3C84-4CB9-4C67-A6FB-4888A0DBFCAA}" type="presParOf" srcId="{96835AB9-90A4-429E-9371-8ADEE07108E0}" destId="{9680E12F-9619-467A-8E7F-582D1D00EA03}" srcOrd="2" destOrd="0" presId="urn:microsoft.com/office/officeart/2018/2/layout/IconCircleList"/>
    <dgm:cxn modelId="{7186EB0A-150E-4E8F-AFA5-5E087EDA2A8E}" type="presParOf" srcId="{96835AB9-90A4-429E-9371-8ADEE07108E0}" destId="{5FB6D699-2F35-4180-94DE-390C2A171510}" srcOrd="3" destOrd="0" presId="urn:microsoft.com/office/officeart/2018/2/layout/IconCircleList"/>
    <dgm:cxn modelId="{90AE5965-D7A4-43D5-9C43-6631F293EF79}" type="presParOf" srcId="{F51A5E71-C832-4949-AF76-CB21FDD8565C}" destId="{53067E7E-C1DB-420D-8366-064FD881F959}" srcOrd="5" destOrd="0" presId="urn:microsoft.com/office/officeart/2018/2/layout/IconCircleList"/>
    <dgm:cxn modelId="{6B2B4DE3-AB40-4BA2-8D99-4A93D3A7B5C3}" type="presParOf" srcId="{F51A5E71-C832-4949-AF76-CB21FDD8565C}" destId="{36328741-57FE-4595-906F-79A6A08D8999}" srcOrd="6" destOrd="0" presId="urn:microsoft.com/office/officeart/2018/2/layout/IconCircleList"/>
    <dgm:cxn modelId="{C8A28A1E-C4C9-42EF-A6AC-F8C37244BFED}" type="presParOf" srcId="{36328741-57FE-4595-906F-79A6A08D8999}" destId="{4E488514-9E4D-41B7-B52E-7F01CE95F129}" srcOrd="0" destOrd="0" presId="urn:microsoft.com/office/officeart/2018/2/layout/IconCircleList"/>
    <dgm:cxn modelId="{C7665B24-C50F-47F5-A038-126E27DBDB24}" type="presParOf" srcId="{36328741-57FE-4595-906F-79A6A08D8999}" destId="{FF9E5B25-ACEC-4EB9-830F-54A2019C26D4}" srcOrd="1" destOrd="0" presId="urn:microsoft.com/office/officeart/2018/2/layout/IconCircleList"/>
    <dgm:cxn modelId="{92FA9542-9403-47B7-8252-D26C66C23CDC}" type="presParOf" srcId="{36328741-57FE-4595-906F-79A6A08D8999}" destId="{EDC71478-9FCC-4390-81FF-5746297F417C}" srcOrd="2" destOrd="0" presId="urn:microsoft.com/office/officeart/2018/2/layout/IconCircleList"/>
    <dgm:cxn modelId="{E6D928E9-4CF3-4EB5-9341-0B3947833203}" type="presParOf" srcId="{36328741-57FE-4595-906F-79A6A08D8999}" destId="{2B4909FB-F15F-47A7-BDD2-D1D87DF9156A}" srcOrd="3" destOrd="0" presId="urn:microsoft.com/office/officeart/2018/2/layout/IconCircleList"/>
    <dgm:cxn modelId="{7D53E928-5C09-4910-80D5-4B59F2D5B947}" type="presParOf" srcId="{F51A5E71-C832-4949-AF76-CB21FDD8565C}" destId="{90414BD0-D7CF-4223-B7B1-43E9C383601D}" srcOrd="7" destOrd="0" presId="urn:microsoft.com/office/officeart/2018/2/layout/IconCircleList"/>
    <dgm:cxn modelId="{81B2CD8F-B15B-4E92-92C1-845212027C2D}" type="presParOf" srcId="{F51A5E71-C832-4949-AF76-CB21FDD8565C}" destId="{7BD3E02A-C6EE-4EC2-A09B-55F872C2148E}" srcOrd="8" destOrd="0" presId="urn:microsoft.com/office/officeart/2018/2/layout/IconCircleList"/>
    <dgm:cxn modelId="{49EC0181-99E8-4264-902E-030B18FCAB6D}" type="presParOf" srcId="{7BD3E02A-C6EE-4EC2-A09B-55F872C2148E}" destId="{256CCC79-577C-437D-BC80-A2BCF56ED8E9}" srcOrd="0" destOrd="0" presId="urn:microsoft.com/office/officeart/2018/2/layout/IconCircleList"/>
    <dgm:cxn modelId="{70B90BA0-B4E7-439C-A39A-26DE28420C2B}" type="presParOf" srcId="{7BD3E02A-C6EE-4EC2-A09B-55F872C2148E}" destId="{5F58EEAE-8BE0-44F8-9962-E6154730ACF3}" srcOrd="1" destOrd="0" presId="urn:microsoft.com/office/officeart/2018/2/layout/IconCircleList"/>
    <dgm:cxn modelId="{512E5C09-FD77-4BA1-98CD-D33F849CDA33}" type="presParOf" srcId="{7BD3E02A-C6EE-4EC2-A09B-55F872C2148E}" destId="{2A405F21-6CC4-414C-A6AD-3618D8E6B597}" srcOrd="2" destOrd="0" presId="urn:microsoft.com/office/officeart/2018/2/layout/IconCircleList"/>
    <dgm:cxn modelId="{E3509D1D-39DC-42A2-8F30-DB8AC73010F6}" type="presParOf" srcId="{7BD3E02A-C6EE-4EC2-A09B-55F872C2148E}" destId="{7B1BC842-9E2A-40C9-8620-7EEEFC10AC13}" srcOrd="3" destOrd="0" presId="urn:microsoft.com/office/officeart/2018/2/layout/IconCircleList"/>
    <dgm:cxn modelId="{6C5A9DFC-8112-4287-AC63-76473950824E}" type="presParOf" srcId="{F51A5E71-C832-4949-AF76-CB21FDD8565C}" destId="{E11EEF88-458B-4AA7-AA55-62A0FFA80C82}" srcOrd="9" destOrd="0" presId="urn:microsoft.com/office/officeart/2018/2/layout/IconCircleList"/>
    <dgm:cxn modelId="{55999C51-6D7D-4F62-A95F-5B6E07232BDF}" type="presParOf" srcId="{F51A5E71-C832-4949-AF76-CB21FDD8565C}" destId="{80DB92FE-CD98-47A6-A17C-49D746186509}" srcOrd="10" destOrd="0" presId="urn:microsoft.com/office/officeart/2018/2/layout/IconCircleList"/>
    <dgm:cxn modelId="{8AB888FC-2DC3-4145-80F1-3F3176D3B256}" type="presParOf" srcId="{80DB92FE-CD98-47A6-A17C-49D746186509}" destId="{6FCFD3F0-CE55-43B2-A9E2-A0875F03BCFB}" srcOrd="0" destOrd="0" presId="urn:microsoft.com/office/officeart/2018/2/layout/IconCircleList"/>
    <dgm:cxn modelId="{C2512E2B-9B35-4FF1-8166-1A201F0135AF}" type="presParOf" srcId="{80DB92FE-CD98-47A6-A17C-49D746186509}" destId="{2FF294D7-EE76-4987-A6C5-F9F1210DA1A7}" srcOrd="1" destOrd="0" presId="urn:microsoft.com/office/officeart/2018/2/layout/IconCircleList"/>
    <dgm:cxn modelId="{6AAFA8BF-A37C-4376-A114-57855CFE9ADB}" type="presParOf" srcId="{80DB92FE-CD98-47A6-A17C-49D746186509}" destId="{5DCB1724-9F97-49DA-B52E-8624940BDF40}" srcOrd="2" destOrd="0" presId="urn:microsoft.com/office/officeart/2018/2/layout/IconCircleList"/>
    <dgm:cxn modelId="{467F8FA0-9EA6-422E-97F5-9E32B7878482}" type="presParOf" srcId="{80DB92FE-CD98-47A6-A17C-49D746186509}" destId="{BC282177-7CE5-460E-A104-D4F9B3D20D5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BE70B6-9742-4F27-9D45-C5FEC64270FE}" type="doc">
      <dgm:prSet loTypeId="urn:microsoft.com/office/officeart/2005/8/layout/bProcess3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424B92-36FD-40BC-9B6F-0721058DB7F1}">
      <dgm:prSet/>
      <dgm:spPr/>
      <dgm:t>
        <a:bodyPr/>
        <a:lstStyle/>
        <a:p>
          <a:r>
            <a:rPr lang="en-US" b="1" i="0" baseline="0" dirty="0"/>
            <a:t>Fetch</a:t>
          </a:r>
          <a:r>
            <a:rPr lang="en-US" b="0" i="0" baseline="0" dirty="0"/>
            <a:t> – Get instruction from memory</a:t>
          </a:r>
          <a:endParaRPr lang="en-US" dirty="0"/>
        </a:p>
      </dgm:t>
    </dgm:pt>
    <dgm:pt modelId="{73CE4AEF-19B0-406E-893D-147F2884AB6B}" type="parTrans" cxnId="{15213434-2495-468D-8DA7-921522467397}">
      <dgm:prSet/>
      <dgm:spPr/>
      <dgm:t>
        <a:bodyPr/>
        <a:lstStyle/>
        <a:p>
          <a:endParaRPr lang="en-US"/>
        </a:p>
      </dgm:t>
    </dgm:pt>
    <dgm:pt modelId="{6A5D42E0-E87C-4C60-B3EC-BEE6F9FE6272}" type="sibTrans" cxnId="{15213434-2495-468D-8DA7-921522467397}">
      <dgm:prSet/>
      <dgm:spPr/>
      <dgm:t>
        <a:bodyPr/>
        <a:lstStyle/>
        <a:p>
          <a:endParaRPr lang="en-US"/>
        </a:p>
      </dgm:t>
    </dgm:pt>
    <dgm:pt modelId="{D0435667-40C2-4B90-B995-27245F12427F}">
      <dgm:prSet/>
      <dgm:spPr/>
      <dgm:t>
        <a:bodyPr/>
        <a:lstStyle/>
        <a:p>
          <a:r>
            <a:rPr lang="en-US" b="1" i="0" baseline="0"/>
            <a:t>Decode</a:t>
          </a:r>
          <a:r>
            <a:rPr lang="en-US" b="0" i="0" baseline="0"/>
            <a:t> – Parse opcode, registers, immediate</a:t>
          </a:r>
          <a:endParaRPr lang="en-US"/>
        </a:p>
      </dgm:t>
    </dgm:pt>
    <dgm:pt modelId="{4E81D880-E016-450E-B65C-1FD1A56E2B54}" type="parTrans" cxnId="{820E9240-AA6A-4C0C-82A9-3987146E9A0E}">
      <dgm:prSet/>
      <dgm:spPr/>
      <dgm:t>
        <a:bodyPr/>
        <a:lstStyle/>
        <a:p>
          <a:endParaRPr lang="en-US"/>
        </a:p>
      </dgm:t>
    </dgm:pt>
    <dgm:pt modelId="{7551E6C6-6295-4005-BB1D-0533420F919D}" type="sibTrans" cxnId="{820E9240-AA6A-4C0C-82A9-3987146E9A0E}">
      <dgm:prSet/>
      <dgm:spPr/>
      <dgm:t>
        <a:bodyPr/>
        <a:lstStyle/>
        <a:p>
          <a:endParaRPr lang="en-US"/>
        </a:p>
      </dgm:t>
    </dgm:pt>
    <dgm:pt modelId="{4FD5378D-F5E5-4367-B030-B29029B6E570}">
      <dgm:prSet/>
      <dgm:spPr/>
      <dgm:t>
        <a:bodyPr/>
        <a:lstStyle/>
        <a:p>
          <a:r>
            <a:rPr lang="en-US" b="1" i="0" baseline="0"/>
            <a:t>Execute</a:t>
          </a:r>
          <a:r>
            <a:rPr lang="en-US" b="0" i="0" baseline="0"/>
            <a:t> – Perform ALU or address calculation</a:t>
          </a:r>
          <a:endParaRPr lang="en-US"/>
        </a:p>
      </dgm:t>
    </dgm:pt>
    <dgm:pt modelId="{87714CE5-B521-4DE6-80A1-F89CE0D6CF40}" type="parTrans" cxnId="{9184A0D1-83ED-4C06-B096-96B113255255}">
      <dgm:prSet/>
      <dgm:spPr/>
      <dgm:t>
        <a:bodyPr/>
        <a:lstStyle/>
        <a:p>
          <a:endParaRPr lang="en-US"/>
        </a:p>
      </dgm:t>
    </dgm:pt>
    <dgm:pt modelId="{4A4C62BA-487D-4535-9900-E2C4B6BA2618}" type="sibTrans" cxnId="{9184A0D1-83ED-4C06-B096-96B113255255}">
      <dgm:prSet/>
      <dgm:spPr/>
      <dgm:t>
        <a:bodyPr/>
        <a:lstStyle/>
        <a:p>
          <a:endParaRPr lang="en-US"/>
        </a:p>
      </dgm:t>
    </dgm:pt>
    <dgm:pt modelId="{D71F3362-52A3-4C47-99D6-9711E1F46B6A}">
      <dgm:prSet/>
      <dgm:spPr/>
      <dgm:t>
        <a:bodyPr/>
        <a:lstStyle/>
        <a:p>
          <a:r>
            <a:rPr lang="en-US" b="1" i="0" baseline="0"/>
            <a:t>Memory Access</a:t>
          </a:r>
          <a:r>
            <a:rPr lang="en-US" b="0" i="0" baseline="0"/>
            <a:t> – Load/store operations</a:t>
          </a:r>
          <a:endParaRPr lang="en-US"/>
        </a:p>
      </dgm:t>
    </dgm:pt>
    <dgm:pt modelId="{9874BC7D-E4E9-4206-874E-322C3625426C}" type="parTrans" cxnId="{F176EB37-84C3-4C47-8745-02D340D6A64D}">
      <dgm:prSet/>
      <dgm:spPr/>
      <dgm:t>
        <a:bodyPr/>
        <a:lstStyle/>
        <a:p>
          <a:endParaRPr lang="en-US"/>
        </a:p>
      </dgm:t>
    </dgm:pt>
    <dgm:pt modelId="{D2D5515E-73B1-45B3-8D0E-36249AF2D392}" type="sibTrans" cxnId="{F176EB37-84C3-4C47-8745-02D340D6A64D}">
      <dgm:prSet/>
      <dgm:spPr/>
      <dgm:t>
        <a:bodyPr/>
        <a:lstStyle/>
        <a:p>
          <a:endParaRPr lang="en-US"/>
        </a:p>
      </dgm:t>
    </dgm:pt>
    <dgm:pt modelId="{456759D3-2F37-44B8-A611-35D9FB708A35}">
      <dgm:prSet/>
      <dgm:spPr/>
      <dgm:t>
        <a:bodyPr/>
        <a:lstStyle/>
        <a:p>
          <a:r>
            <a:rPr lang="en-US" b="1" i="0" baseline="0"/>
            <a:t>Write Back</a:t>
          </a:r>
          <a:r>
            <a:rPr lang="en-US" b="0" i="0" baseline="0"/>
            <a:t> – Store result in register</a:t>
          </a:r>
          <a:endParaRPr lang="en-US"/>
        </a:p>
      </dgm:t>
    </dgm:pt>
    <dgm:pt modelId="{C422F306-16C0-4768-A9D9-59B4744C1356}" type="parTrans" cxnId="{BED72277-D9C0-4B6B-8EDA-5D486F7F579F}">
      <dgm:prSet/>
      <dgm:spPr/>
      <dgm:t>
        <a:bodyPr/>
        <a:lstStyle/>
        <a:p>
          <a:endParaRPr lang="en-US"/>
        </a:p>
      </dgm:t>
    </dgm:pt>
    <dgm:pt modelId="{3BBBB51A-F1E2-4AA0-926D-D185A143DD69}" type="sibTrans" cxnId="{BED72277-D9C0-4B6B-8EDA-5D486F7F579F}">
      <dgm:prSet/>
      <dgm:spPr/>
      <dgm:t>
        <a:bodyPr/>
        <a:lstStyle/>
        <a:p>
          <a:endParaRPr lang="en-US"/>
        </a:p>
      </dgm:t>
    </dgm:pt>
    <dgm:pt modelId="{69871BA2-E2BC-4A09-A6A1-83627C2D2194}" type="pres">
      <dgm:prSet presAssocID="{A2BE70B6-9742-4F27-9D45-C5FEC64270FE}" presName="Name0" presStyleCnt="0">
        <dgm:presLayoutVars>
          <dgm:dir/>
          <dgm:resizeHandles val="exact"/>
        </dgm:presLayoutVars>
      </dgm:prSet>
      <dgm:spPr/>
    </dgm:pt>
    <dgm:pt modelId="{74A8F48E-FAF2-4FFA-9228-4476723BADA7}" type="pres">
      <dgm:prSet presAssocID="{49424B92-36FD-40BC-9B6F-0721058DB7F1}" presName="node" presStyleLbl="node1" presStyleIdx="0" presStyleCnt="5">
        <dgm:presLayoutVars>
          <dgm:bulletEnabled val="1"/>
        </dgm:presLayoutVars>
      </dgm:prSet>
      <dgm:spPr/>
    </dgm:pt>
    <dgm:pt modelId="{A5BCACDB-FA3C-4EC7-BB66-35011DC26CA7}" type="pres">
      <dgm:prSet presAssocID="{6A5D42E0-E87C-4C60-B3EC-BEE6F9FE6272}" presName="sibTrans" presStyleLbl="sibTrans1D1" presStyleIdx="0" presStyleCnt="4"/>
      <dgm:spPr/>
    </dgm:pt>
    <dgm:pt modelId="{748ACC29-68D2-4808-8C44-418C0823351A}" type="pres">
      <dgm:prSet presAssocID="{6A5D42E0-E87C-4C60-B3EC-BEE6F9FE6272}" presName="connectorText" presStyleLbl="sibTrans1D1" presStyleIdx="0" presStyleCnt="4"/>
      <dgm:spPr/>
    </dgm:pt>
    <dgm:pt modelId="{C7B5B033-18EC-4D3B-83CA-4B7125FA8884}" type="pres">
      <dgm:prSet presAssocID="{D0435667-40C2-4B90-B995-27245F12427F}" presName="node" presStyleLbl="node1" presStyleIdx="1" presStyleCnt="5">
        <dgm:presLayoutVars>
          <dgm:bulletEnabled val="1"/>
        </dgm:presLayoutVars>
      </dgm:prSet>
      <dgm:spPr/>
    </dgm:pt>
    <dgm:pt modelId="{D9D67E6F-686C-4DC7-A07D-D2C2AC7CDBFB}" type="pres">
      <dgm:prSet presAssocID="{7551E6C6-6295-4005-BB1D-0533420F919D}" presName="sibTrans" presStyleLbl="sibTrans1D1" presStyleIdx="1" presStyleCnt="4"/>
      <dgm:spPr/>
    </dgm:pt>
    <dgm:pt modelId="{4D550CE0-69EB-4E23-89CF-6B142C3E223A}" type="pres">
      <dgm:prSet presAssocID="{7551E6C6-6295-4005-BB1D-0533420F919D}" presName="connectorText" presStyleLbl="sibTrans1D1" presStyleIdx="1" presStyleCnt="4"/>
      <dgm:spPr/>
    </dgm:pt>
    <dgm:pt modelId="{BBE859DA-D633-46C4-89D6-4F3B92C55C40}" type="pres">
      <dgm:prSet presAssocID="{4FD5378D-F5E5-4367-B030-B29029B6E570}" presName="node" presStyleLbl="node1" presStyleIdx="2" presStyleCnt="5">
        <dgm:presLayoutVars>
          <dgm:bulletEnabled val="1"/>
        </dgm:presLayoutVars>
      </dgm:prSet>
      <dgm:spPr/>
    </dgm:pt>
    <dgm:pt modelId="{3B95F6D5-BF55-4B46-AA63-C9568A612A90}" type="pres">
      <dgm:prSet presAssocID="{4A4C62BA-487D-4535-9900-E2C4B6BA2618}" presName="sibTrans" presStyleLbl="sibTrans1D1" presStyleIdx="2" presStyleCnt="4"/>
      <dgm:spPr/>
    </dgm:pt>
    <dgm:pt modelId="{73DC38FF-42CA-4C52-8678-BF973013E430}" type="pres">
      <dgm:prSet presAssocID="{4A4C62BA-487D-4535-9900-E2C4B6BA2618}" presName="connectorText" presStyleLbl="sibTrans1D1" presStyleIdx="2" presStyleCnt="4"/>
      <dgm:spPr/>
    </dgm:pt>
    <dgm:pt modelId="{41FEDB34-3BD7-4F01-8078-4370735AD16E}" type="pres">
      <dgm:prSet presAssocID="{D71F3362-52A3-4C47-99D6-9711E1F46B6A}" presName="node" presStyleLbl="node1" presStyleIdx="3" presStyleCnt="5">
        <dgm:presLayoutVars>
          <dgm:bulletEnabled val="1"/>
        </dgm:presLayoutVars>
      </dgm:prSet>
      <dgm:spPr/>
    </dgm:pt>
    <dgm:pt modelId="{8A18EBBD-73B0-43DA-BF95-8F3133FB37D0}" type="pres">
      <dgm:prSet presAssocID="{D2D5515E-73B1-45B3-8D0E-36249AF2D392}" presName="sibTrans" presStyleLbl="sibTrans1D1" presStyleIdx="3" presStyleCnt="4"/>
      <dgm:spPr/>
    </dgm:pt>
    <dgm:pt modelId="{A4FB7003-731B-4B04-9800-AD3E5A66C5DE}" type="pres">
      <dgm:prSet presAssocID="{D2D5515E-73B1-45B3-8D0E-36249AF2D392}" presName="connectorText" presStyleLbl="sibTrans1D1" presStyleIdx="3" presStyleCnt="4"/>
      <dgm:spPr/>
    </dgm:pt>
    <dgm:pt modelId="{295E3336-89AA-4B3C-ABCB-BFE974AD843D}" type="pres">
      <dgm:prSet presAssocID="{456759D3-2F37-44B8-A611-35D9FB708A35}" presName="node" presStyleLbl="node1" presStyleIdx="4" presStyleCnt="5">
        <dgm:presLayoutVars>
          <dgm:bulletEnabled val="1"/>
        </dgm:presLayoutVars>
      </dgm:prSet>
      <dgm:spPr/>
    </dgm:pt>
  </dgm:ptLst>
  <dgm:cxnLst>
    <dgm:cxn modelId="{647AB627-50A5-4B52-9FF7-60EEB9B2EF9E}" type="presOf" srcId="{D2D5515E-73B1-45B3-8D0E-36249AF2D392}" destId="{8A18EBBD-73B0-43DA-BF95-8F3133FB37D0}" srcOrd="0" destOrd="0" presId="urn:microsoft.com/office/officeart/2005/8/layout/bProcess3"/>
    <dgm:cxn modelId="{15213434-2495-468D-8DA7-921522467397}" srcId="{A2BE70B6-9742-4F27-9D45-C5FEC64270FE}" destId="{49424B92-36FD-40BC-9B6F-0721058DB7F1}" srcOrd="0" destOrd="0" parTransId="{73CE4AEF-19B0-406E-893D-147F2884AB6B}" sibTransId="{6A5D42E0-E87C-4C60-B3EC-BEE6F9FE6272}"/>
    <dgm:cxn modelId="{365C2F35-CA56-46FA-98EC-1A14DFF569BB}" type="presOf" srcId="{4FD5378D-F5E5-4367-B030-B29029B6E570}" destId="{BBE859DA-D633-46C4-89D6-4F3B92C55C40}" srcOrd="0" destOrd="0" presId="urn:microsoft.com/office/officeart/2005/8/layout/bProcess3"/>
    <dgm:cxn modelId="{F176EB37-84C3-4C47-8745-02D340D6A64D}" srcId="{A2BE70B6-9742-4F27-9D45-C5FEC64270FE}" destId="{D71F3362-52A3-4C47-99D6-9711E1F46B6A}" srcOrd="3" destOrd="0" parTransId="{9874BC7D-E4E9-4206-874E-322C3625426C}" sibTransId="{D2D5515E-73B1-45B3-8D0E-36249AF2D392}"/>
    <dgm:cxn modelId="{820E9240-AA6A-4C0C-82A9-3987146E9A0E}" srcId="{A2BE70B6-9742-4F27-9D45-C5FEC64270FE}" destId="{D0435667-40C2-4B90-B995-27245F12427F}" srcOrd="1" destOrd="0" parTransId="{4E81D880-E016-450E-B65C-1FD1A56E2B54}" sibTransId="{7551E6C6-6295-4005-BB1D-0533420F919D}"/>
    <dgm:cxn modelId="{58BE5348-E565-445F-9983-CC1A89207771}" type="presOf" srcId="{7551E6C6-6295-4005-BB1D-0533420F919D}" destId="{D9D67E6F-686C-4DC7-A07D-D2C2AC7CDBFB}" srcOrd="0" destOrd="0" presId="urn:microsoft.com/office/officeart/2005/8/layout/bProcess3"/>
    <dgm:cxn modelId="{D7F01B4B-3CB2-43F0-BA3B-D0A07DA815F4}" type="presOf" srcId="{A2BE70B6-9742-4F27-9D45-C5FEC64270FE}" destId="{69871BA2-E2BC-4A09-A6A1-83627C2D2194}" srcOrd="0" destOrd="0" presId="urn:microsoft.com/office/officeart/2005/8/layout/bProcess3"/>
    <dgm:cxn modelId="{014B8954-932F-4053-A02B-AEA1AAD5DB51}" type="presOf" srcId="{D0435667-40C2-4B90-B995-27245F12427F}" destId="{C7B5B033-18EC-4D3B-83CA-4B7125FA8884}" srcOrd="0" destOrd="0" presId="urn:microsoft.com/office/officeart/2005/8/layout/bProcess3"/>
    <dgm:cxn modelId="{BED72277-D9C0-4B6B-8EDA-5D486F7F579F}" srcId="{A2BE70B6-9742-4F27-9D45-C5FEC64270FE}" destId="{456759D3-2F37-44B8-A611-35D9FB708A35}" srcOrd="4" destOrd="0" parTransId="{C422F306-16C0-4768-A9D9-59B4744C1356}" sibTransId="{3BBBB51A-F1E2-4AA0-926D-D185A143DD69}"/>
    <dgm:cxn modelId="{EBAAA286-58C3-42CC-A671-9E554761A635}" type="presOf" srcId="{6A5D42E0-E87C-4C60-B3EC-BEE6F9FE6272}" destId="{748ACC29-68D2-4808-8C44-418C0823351A}" srcOrd="1" destOrd="0" presId="urn:microsoft.com/office/officeart/2005/8/layout/bProcess3"/>
    <dgm:cxn modelId="{8686818C-8CFC-49DF-A015-604847AD90A4}" type="presOf" srcId="{456759D3-2F37-44B8-A611-35D9FB708A35}" destId="{295E3336-89AA-4B3C-ABCB-BFE974AD843D}" srcOrd="0" destOrd="0" presId="urn:microsoft.com/office/officeart/2005/8/layout/bProcess3"/>
    <dgm:cxn modelId="{EB1F33A2-B982-47AB-AA0E-3A60F5473EFC}" type="presOf" srcId="{4A4C62BA-487D-4535-9900-E2C4B6BA2618}" destId="{3B95F6D5-BF55-4B46-AA63-C9568A612A90}" srcOrd="0" destOrd="0" presId="urn:microsoft.com/office/officeart/2005/8/layout/bProcess3"/>
    <dgm:cxn modelId="{3BF2F1A8-655F-4B46-B95E-09ED82971305}" type="presOf" srcId="{4A4C62BA-487D-4535-9900-E2C4B6BA2618}" destId="{73DC38FF-42CA-4C52-8678-BF973013E430}" srcOrd="1" destOrd="0" presId="urn:microsoft.com/office/officeart/2005/8/layout/bProcess3"/>
    <dgm:cxn modelId="{3057C9AC-C6EE-40F4-85E2-022E3DF8E3BE}" type="presOf" srcId="{D71F3362-52A3-4C47-99D6-9711E1F46B6A}" destId="{41FEDB34-3BD7-4F01-8078-4370735AD16E}" srcOrd="0" destOrd="0" presId="urn:microsoft.com/office/officeart/2005/8/layout/bProcess3"/>
    <dgm:cxn modelId="{9184A0D1-83ED-4C06-B096-96B113255255}" srcId="{A2BE70B6-9742-4F27-9D45-C5FEC64270FE}" destId="{4FD5378D-F5E5-4367-B030-B29029B6E570}" srcOrd="2" destOrd="0" parTransId="{87714CE5-B521-4DE6-80A1-F89CE0D6CF40}" sibTransId="{4A4C62BA-487D-4535-9900-E2C4B6BA2618}"/>
    <dgm:cxn modelId="{96ABBFED-89C1-4D0D-8387-EA0CDE8BA616}" type="presOf" srcId="{49424B92-36FD-40BC-9B6F-0721058DB7F1}" destId="{74A8F48E-FAF2-4FFA-9228-4476723BADA7}" srcOrd="0" destOrd="0" presId="urn:microsoft.com/office/officeart/2005/8/layout/bProcess3"/>
    <dgm:cxn modelId="{CC129EEE-5C9B-4B28-B6EF-4E08E7F17A86}" type="presOf" srcId="{7551E6C6-6295-4005-BB1D-0533420F919D}" destId="{4D550CE0-69EB-4E23-89CF-6B142C3E223A}" srcOrd="1" destOrd="0" presId="urn:microsoft.com/office/officeart/2005/8/layout/bProcess3"/>
    <dgm:cxn modelId="{FD7AAEEE-958D-4ED0-A87E-7C367EF7FF3D}" type="presOf" srcId="{D2D5515E-73B1-45B3-8D0E-36249AF2D392}" destId="{A4FB7003-731B-4B04-9800-AD3E5A66C5DE}" srcOrd="1" destOrd="0" presId="urn:microsoft.com/office/officeart/2005/8/layout/bProcess3"/>
    <dgm:cxn modelId="{2B5AD6F2-D0C4-4150-B2C9-A4BE222003FC}" type="presOf" srcId="{6A5D42E0-E87C-4C60-B3EC-BEE6F9FE6272}" destId="{A5BCACDB-FA3C-4EC7-BB66-35011DC26CA7}" srcOrd="0" destOrd="0" presId="urn:microsoft.com/office/officeart/2005/8/layout/bProcess3"/>
    <dgm:cxn modelId="{DC242702-66CE-4758-9AD4-DC635ABCC3CE}" type="presParOf" srcId="{69871BA2-E2BC-4A09-A6A1-83627C2D2194}" destId="{74A8F48E-FAF2-4FFA-9228-4476723BADA7}" srcOrd="0" destOrd="0" presId="urn:microsoft.com/office/officeart/2005/8/layout/bProcess3"/>
    <dgm:cxn modelId="{61DEF633-9C10-44DA-8D4C-FB2773D06353}" type="presParOf" srcId="{69871BA2-E2BC-4A09-A6A1-83627C2D2194}" destId="{A5BCACDB-FA3C-4EC7-BB66-35011DC26CA7}" srcOrd="1" destOrd="0" presId="urn:microsoft.com/office/officeart/2005/8/layout/bProcess3"/>
    <dgm:cxn modelId="{C6070375-7959-4B5D-8BDF-9CCA1D864148}" type="presParOf" srcId="{A5BCACDB-FA3C-4EC7-BB66-35011DC26CA7}" destId="{748ACC29-68D2-4808-8C44-418C0823351A}" srcOrd="0" destOrd="0" presId="urn:microsoft.com/office/officeart/2005/8/layout/bProcess3"/>
    <dgm:cxn modelId="{DEE00AD9-C460-4B0F-9218-111E2868D43F}" type="presParOf" srcId="{69871BA2-E2BC-4A09-A6A1-83627C2D2194}" destId="{C7B5B033-18EC-4D3B-83CA-4B7125FA8884}" srcOrd="2" destOrd="0" presId="urn:microsoft.com/office/officeart/2005/8/layout/bProcess3"/>
    <dgm:cxn modelId="{47A1C2B3-C339-4FBA-B799-7A5E357F93FB}" type="presParOf" srcId="{69871BA2-E2BC-4A09-A6A1-83627C2D2194}" destId="{D9D67E6F-686C-4DC7-A07D-D2C2AC7CDBFB}" srcOrd="3" destOrd="0" presId="urn:microsoft.com/office/officeart/2005/8/layout/bProcess3"/>
    <dgm:cxn modelId="{AAC2225B-62E4-433C-9111-9C712E747B74}" type="presParOf" srcId="{D9D67E6F-686C-4DC7-A07D-D2C2AC7CDBFB}" destId="{4D550CE0-69EB-4E23-89CF-6B142C3E223A}" srcOrd="0" destOrd="0" presId="urn:microsoft.com/office/officeart/2005/8/layout/bProcess3"/>
    <dgm:cxn modelId="{F11FB84E-402A-456E-9FB1-BC7C3FF40D53}" type="presParOf" srcId="{69871BA2-E2BC-4A09-A6A1-83627C2D2194}" destId="{BBE859DA-D633-46C4-89D6-4F3B92C55C40}" srcOrd="4" destOrd="0" presId="urn:microsoft.com/office/officeart/2005/8/layout/bProcess3"/>
    <dgm:cxn modelId="{A2C76F56-294F-4448-9E7F-53AA22F6C109}" type="presParOf" srcId="{69871BA2-E2BC-4A09-A6A1-83627C2D2194}" destId="{3B95F6D5-BF55-4B46-AA63-C9568A612A90}" srcOrd="5" destOrd="0" presId="urn:microsoft.com/office/officeart/2005/8/layout/bProcess3"/>
    <dgm:cxn modelId="{8F2F0BE5-F54D-40B3-8C24-F7F00DB4DC9A}" type="presParOf" srcId="{3B95F6D5-BF55-4B46-AA63-C9568A612A90}" destId="{73DC38FF-42CA-4C52-8678-BF973013E430}" srcOrd="0" destOrd="0" presId="urn:microsoft.com/office/officeart/2005/8/layout/bProcess3"/>
    <dgm:cxn modelId="{8C402DCF-78F8-4183-84AC-C82796F649E5}" type="presParOf" srcId="{69871BA2-E2BC-4A09-A6A1-83627C2D2194}" destId="{41FEDB34-3BD7-4F01-8078-4370735AD16E}" srcOrd="6" destOrd="0" presId="urn:microsoft.com/office/officeart/2005/8/layout/bProcess3"/>
    <dgm:cxn modelId="{DF02C720-72BB-4CC9-97FB-606D6817BEC6}" type="presParOf" srcId="{69871BA2-E2BC-4A09-A6A1-83627C2D2194}" destId="{8A18EBBD-73B0-43DA-BF95-8F3133FB37D0}" srcOrd="7" destOrd="0" presId="urn:microsoft.com/office/officeart/2005/8/layout/bProcess3"/>
    <dgm:cxn modelId="{6B43C3A7-89A4-4FAB-9C2C-5B8949D6B8CD}" type="presParOf" srcId="{8A18EBBD-73B0-43DA-BF95-8F3133FB37D0}" destId="{A4FB7003-731B-4B04-9800-AD3E5A66C5DE}" srcOrd="0" destOrd="0" presId="urn:microsoft.com/office/officeart/2005/8/layout/bProcess3"/>
    <dgm:cxn modelId="{9EAE35FD-8439-4255-B083-F641DAF5BFD7}" type="presParOf" srcId="{69871BA2-E2BC-4A09-A6A1-83627C2D2194}" destId="{295E3336-89AA-4B3C-ABCB-BFE974AD843D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3884A9-1EA4-4F68-A47B-9CEAC2741902}" type="doc">
      <dgm:prSet loTypeId="urn:microsoft.com/office/officeart/2008/layout/PictureStrip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D6B403A-0E95-4384-8B89-563E4F78B045}">
      <dgm:prSet/>
      <dgm:spPr/>
      <dgm:t>
        <a:bodyPr/>
        <a:lstStyle/>
        <a:p>
          <a:r>
            <a:rPr lang="en-US" b="1" i="0" baseline="0" dirty="0"/>
            <a:t>Program Counter (PC)</a:t>
          </a:r>
          <a:r>
            <a:rPr lang="en-US" b="0" i="0" baseline="0" dirty="0"/>
            <a:t>  Holds current instruction address.</a:t>
          </a:r>
          <a:endParaRPr lang="en-US" dirty="0"/>
        </a:p>
      </dgm:t>
    </dgm:pt>
    <dgm:pt modelId="{C73A32DA-B830-4B52-99B9-213BE64E7537}" type="parTrans" cxnId="{46451710-B8C2-48BD-9B0E-686CC01B6E85}">
      <dgm:prSet/>
      <dgm:spPr/>
      <dgm:t>
        <a:bodyPr/>
        <a:lstStyle/>
        <a:p>
          <a:endParaRPr lang="en-US"/>
        </a:p>
      </dgm:t>
    </dgm:pt>
    <dgm:pt modelId="{6AE66179-D0B5-4A21-9399-05D3EBA3D972}" type="sibTrans" cxnId="{46451710-B8C2-48BD-9B0E-686CC01B6E85}">
      <dgm:prSet/>
      <dgm:spPr/>
      <dgm:t>
        <a:bodyPr/>
        <a:lstStyle/>
        <a:p>
          <a:endParaRPr lang="en-US"/>
        </a:p>
      </dgm:t>
    </dgm:pt>
    <dgm:pt modelId="{F3B568FF-BA97-4FA7-B82D-0E407D704F45}">
      <dgm:prSet/>
      <dgm:spPr/>
      <dgm:t>
        <a:bodyPr/>
        <a:lstStyle/>
        <a:p>
          <a:r>
            <a:rPr lang="en-US" b="1" i="0" baseline="0" dirty="0"/>
            <a:t>Instruction Memory</a:t>
          </a:r>
          <a:r>
            <a:rPr lang="en-US" b="0" i="0" baseline="0" dirty="0"/>
            <a:t>  </a:t>
          </a:r>
        </a:p>
        <a:p>
          <a:r>
            <a:rPr lang="en-US" b="0" i="0" baseline="0" dirty="0"/>
            <a:t>Stores and provides program instructions.</a:t>
          </a:r>
          <a:endParaRPr lang="en-US" dirty="0"/>
        </a:p>
      </dgm:t>
    </dgm:pt>
    <dgm:pt modelId="{1A04F3CF-4C14-430A-B0DE-28329832F9E7}" type="parTrans" cxnId="{4628D6C1-AD1C-4EA6-B24C-3EDEE2C13906}">
      <dgm:prSet/>
      <dgm:spPr/>
      <dgm:t>
        <a:bodyPr/>
        <a:lstStyle/>
        <a:p>
          <a:endParaRPr lang="en-US"/>
        </a:p>
      </dgm:t>
    </dgm:pt>
    <dgm:pt modelId="{8012527C-5E22-41BC-A52E-94D26F34991D}" type="sibTrans" cxnId="{4628D6C1-AD1C-4EA6-B24C-3EDEE2C13906}">
      <dgm:prSet/>
      <dgm:spPr/>
      <dgm:t>
        <a:bodyPr/>
        <a:lstStyle/>
        <a:p>
          <a:endParaRPr lang="en-US"/>
        </a:p>
      </dgm:t>
    </dgm:pt>
    <dgm:pt modelId="{C8A5E1FB-CBCD-4085-BA9B-3558F4072932}">
      <dgm:prSet/>
      <dgm:spPr/>
      <dgm:t>
        <a:bodyPr/>
        <a:lstStyle/>
        <a:p>
          <a:r>
            <a:rPr lang="en-US" b="1" i="0" baseline="0" dirty="0"/>
            <a:t>Register File</a:t>
          </a:r>
          <a:r>
            <a:rPr lang="en-US" b="0" i="0" baseline="0" dirty="0"/>
            <a:t> </a:t>
          </a:r>
        </a:p>
        <a:p>
          <a:r>
            <a:rPr lang="en-US" b="0" i="0" baseline="0" dirty="0"/>
            <a:t>Holds 32 general-purpose registers.</a:t>
          </a:r>
          <a:endParaRPr lang="en-US" dirty="0"/>
        </a:p>
      </dgm:t>
    </dgm:pt>
    <dgm:pt modelId="{41BBE591-7712-48A1-80D3-6419B1A8B6A1}" type="parTrans" cxnId="{4B1396D3-000B-4973-BBE9-E56B3ED2262B}">
      <dgm:prSet/>
      <dgm:spPr/>
      <dgm:t>
        <a:bodyPr/>
        <a:lstStyle/>
        <a:p>
          <a:endParaRPr lang="en-US"/>
        </a:p>
      </dgm:t>
    </dgm:pt>
    <dgm:pt modelId="{7BB715F7-ED57-4654-8AA0-A8BE22E42810}" type="sibTrans" cxnId="{4B1396D3-000B-4973-BBE9-E56B3ED2262B}">
      <dgm:prSet/>
      <dgm:spPr/>
      <dgm:t>
        <a:bodyPr/>
        <a:lstStyle/>
        <a:p>
          <a:endParaRPr lang="en-US"/>
        </a:p>
      </dgm:t>
    </dgm:pt>
    <dgm:pt modelId="{CA4DAAFC-6A16-4DF6-BF33-496E24997D5B}">
      <dgm:prSet/>
      <dgm:spPr/>
      <dgm:t>
        <a:bodyPr/>
        <a:lstStyle/>
        <a:p>
          <a:r>
            <a:rPr lang="en-US" b="1" i="0" baseline="0" dirty="0"/>
            <a:t>Immediate Generator</a:t>
          </a:r>
          <a:r>
            <a:rPr lang="en-US" b="0" i="0" baseline="0" dirty="0"/>
            <a:t>  Extracts and sign-extends immediate values.</a:t>
          </a:r>
          <a:endParaRPr lang="en-US" dirty="0"/>
        </a:p>
      </dgm:t>
    </dgm:pt>
    <dgm:pt modelId="{593CBCA3-70B2-4C3A-B79A-87E931A2B9E8}" type="parTrans" cxnId="{CEEAA825-2513-43F7-8EE2-42303C3DC366}">
      <dgm:prSet/>
      <dgm:spPr/>
      <dgm:t>
        <a:bodyPr/>
        <a:lstStyle/>
        <a:p>
          <a:endParaRPr lang="en-US"/>
        </a:p>
      </dgm:t>
    </dgm:pt>
    <dgm:pt modelId="{1991EB46-14E3-450F-AAA3-54822CD212FB}" type="sibTrans" cxnId="{CEEAA825-2513-43F7-8EE2-42303C3DC366}">
      <dgm:prSet/>
      <dgm:spPr/>
      <dgm:t>
        <a:bodyPr/>
        <a:lstStyle/>
        <a:p>
          <a:endParaRPr lang="en-US"/>
        </a:p>
      </dgm:t>
    </dgm:pt>
    <dgm:pt modelId="{F3343B08-52EB-4707-A1CA-52203D687EF3}">
      <dgm:prSet/>
      <dgm:spPr/>
      <dgm:t>
        <a:bodyPr/>
        <a:lstStyle/>
        <a:p>
          <a:r>
            <a:rPr lang="en-US" b="1" i="0" baseline="0" dirty="0"/>
            <a:t>ALU (Arithmetic Logic Unit)</a:t>
          </a:r>
          <a:r>
            <a:rPr lang="en-US" b="0" i="0" baseline="0" dirty="0"/>
            <a:t> Performs arithmetic and logical operations.</a:t>
          </a:r>
          <a:endParaRPr lang="en-US" dirty="0"/>
        </a:p>
      </dgm:t>
    </dgm:pt>
    <dgm:pt modelId="{ACE21E0D-5C9F-4F5D-8FA2-96DD80FF0CF2}" type="parTrans" cxnId="{250B7FD6-651C-4D56-B1E2-3D7DBC897955}">
      <dgm:prSet/>
      <dgm:spPr/>
      <dgm:t>
        <a:bodyPr/>
        <a:lstStyle/>
        <a:p>
          <a:endParaRPr lang="en-US"/>
        </a:p>
      </dgm:t>
    </dgm:pt>
    <dgm:pt modelId="{B293F29A-7EF4-4A97-82A0-9CC558429D4E}" type="sibTrans" cxnId="{250B7FD6-651C-4D56-B1E2-3D7DBC897955}">
      <dgm:prSet/>
      <dgm:spPr/>
      <dgm:t>
        <a:bodyPr/>
        <a:lstStyle/>
        <a:p>
          <a:endParaRPr lang="en-US"/>
        </a:p>
      </dgm:t>
    </dgm:pt>
    <dgm:pt modelId="{54FD532B-3519-4138-82F0-B7B4231177F1}">
      <dgm:prSet/>
      <dgm:spPr/>
      <dgm:t>
        <a:bodyPr/>
        <a:lstStyle/>
        <a:p>
          <a:r>
            <a:rPr lang="en-US" b="1" i="0" baseline="0" dirty="0"/>
            <a:t>Control Unit</a:t>
          </a:r>
          <a:r>
            <a:rPr lang="en-US" b="0" i="0" baseline="0" dirty="0"/>
            <a:t> </a:t>
          </a:r>
        </a:p>
        <a:p>
          <a:r>
            <a:rPr lang="en-US" b="0" i="0" baseline="0" dirty="0"/>
            <a:t>Generates control signals for all stages.</a:t>
          </a:r>
          <a:endParaRPr lang="en-US" dirty="0"/>
        </a:p>
      </dgm:t>
    </dgm:pt>
    <dgm:pt modelId="{C54B7EDA-3088-4B2C-9E7F-7CD1D96618A0}" type="parTrans" cxnId="{4E700E60-3821-4AC9-85DC-7E95E2729839}">
      <dgm:prSet/>
      <dgm:spPr/>
      <dgm:t>
        <a:bodyPr/>
        <a:lstStyle/>
        <a:p>
          <a:endParaRPr lang="en-US"/>
        </a:p>
      </dgm:t>
    </dgm:pt>
    <dgm:pt modelId="{6F48948B-FF7D-456D-9534-666F280D67AB}" type="sibTrans" cxnId="{4E700E60-3821-4AC9-85DC-7E95E2729839}">
      <dgm:prSet/>
      <dgm:spPr/>
      <dgm:t>
        <a:bodyPr/>
        <a:lstStyle/>
        <a:p>
          <a:endParaRPr lang="en-US"/>
        </a:p>
      </dgm:t>
    </dgm:pt>
    <dgm:pt modelId="{2BDF3515-49DA-4CB1-A684-A336CC85A700}">
      <dgm:prSet/>
      <dgm:spPr/>
      <dgm:t>
        <a:bodyPr/>
        <a:lstStyle/>
        <a:p>
          <a:r>
            <a:rPr lang="en-US" b="1" i="0" baseline="0" dirty="0"/>
            <a:t>Branch Comparator</a:t>
          </a:r>
          <a:r>
            <a:rPr lang="en-US" b="0" i="0" baseline="0" dirty="0"/>
            <a:t>  Evaluates branch conditions.</a:t>
          </a:r>
          <a:endParaRPr lang="en-US" dirty="0"/>
        </a:p>
      </dgm:t>
    </dgm:pt>
    <dgm:pt modelId="{85F157A2-6C8D-4C2F-AAF7-5A7DF66AA147}" type="parTrans" cxnId="{EE3F3388-D119-4F0A-96D5-ACC466DF398A}">
      <dgm:prSet/>
      <dgm:spPr/>
      <dgm:t>
        <a:bodyPr/>
        <a:lstStyle/>
        <a:p>
          <a:endParaRPr lang="en-US"/>
        </a:p>
      </dgm:t>
    </dgm:pt>
    <dgm:pt modelId="{0369E10E-40B1-41E2-B060-37C4A8A30E3B}" type="sibTrans" cxnId="{EE3F3388-D119-4F0A-96D5-ACC466DF398A}">
      <dgm:prSet/>
      <dgm:spPr/>
      <dgm:t>
        <a:bodyPr/>
        <a:lstStyle/>
        <a:p>
          <a:endParaRPr lang="en-US"/>
        </a:p>
      </dgm:t>
    </dgm:pt>
    <dgm:pt modelId="{42B7AE05-47F0-4DBE-8D1F-4ECDF6A5B2EB}">
      <dgm:prSet/>
      <dgm:spPr/>
      <dgm:t>
        <a:bodyPr/>
        <a:lstStyle/>
        <a:p>
          <a:r>
            <a:rPr lang="en-US" b="1" i="0" baseline="0" dirty="0"/>
            <a:t>Multiplexers (MUX)</a:t>
          </a:r>
          <a:r>
            <a:rPr lang="en-US" b="0" i="0" baseline="0" dirty="0"/>
            <a:t> </a:t>
          </a:r>
        </a:p>
        <a:p>
          <a:r>
            <a:rPr lang="en-US" b="0" i="0" baseline="0" dirty="0"/>
            <a:t>Select between multiple input data paths.</a:t>
          </a:r>
          <a:endParaRPr lang="en-US" dirty="0"/>
        </a:p>
      </dgm:t>
    </dgm:pt>
    <dgm:pt modelId="{52A48D7F-AC79-46AB-83A3-596D7CC4A95C}" type="parTrans" cxnId="{2E0B6AD4-D17B-419A-9E59-45428342F5C2}">
      <dgm:prSet/>
      <dgm:spPr/>
      <dgm:t>
        <a:bodyPr/>
        <a:lstStyle/>
        <a:p>
          <a:endParaRPr lang="en-US"/>
        </a:p>
      </dgm:t>
    </dgm:pt>
    <dgm:pt modelId="{D50F9A83-4E11-4D14-BB29-05586D4ACBD4}" type="sibTrans" cxnId="{2E0B6AD4-D17B-419A-9E59-45428342F5C2}">
      <dgm:prSet/>
      <dgm:spPr/>
      <dgm:t>
        <a:bodyPr/>
        <a:lstStyle/>
        <a:p>
          <a:endParaRPr lang="en-US"/>
        </a:p>
      </dgm:t>
    </dgm:pt>
    <dgm:pt modelId="{CB3A2415-E867-4EB7-BE8D-4C84396B7C06}">
      <dgm:prSet/>
      <dgm:spPr/>
      <dgm:t>
        <a:bodyPr/>
        <a:lstStyle/>
        <a:p>
          <a:r>
            <a:rPr lang="en-US" b="1" i="0" baseline="0" dirty="0"/>
            <a:t>Pipeline Registers</a:t>
          </a:r>
          <a:r>
            <a:rPr lang="en-US" b="0" i="0" baseline="0" dirty="0"/>
            <a:t> </a:t>
          </a:r>
        </a:p>
        <a:p>
          <a:r>
            <a:rPr lang="en-US" b="0" i="0" baseline="0" dirty="0"/>
            <a:t>Store intermediate data/control between stages.</a:t>
          </a:r>
          <a:endParaRPr lang="en-US" dirty="0"/>
        </a:p>
      </dgm:t>
    </dgm:pt>
    <dgm:pt modelId="{AAB920BA-99B6-41F2-B1DA-7338A5FE6DB3}" type="parTrans" cxnId="{BEAE95D1-2576-41A0-A0FE-4DA8B06F407E}">
      <dgm:prSet/>
      <dgm:spPr/>
      <dgm:t>
        <a:bodyPr/>
        <a:lstStyle/>
        <a:p>
          <a:endParaRPr lang="en-US"/>
        </a:p>
      </dgm:t>
    </dgm:pt>
    <dgm:pt modelId="{8E519FAF-A854-4BA7-B367-5CC339C24078}" type="sibTrans" cxnId="{BEAE95D1-2576-41A0-A0FE-4DA8B06F407E}">
      <dgm:prSet/>
      <dgm:spPr/>
      <dgm:t>
        <a:bodyPr/>
        <a:lstStyle/>
        <a:p>
          <a:endParaRPr lang="en-US"/>
        </a:p>
      </dgm:t>
    </dgm:pt>
    <dgm:pt modelId="{299F0BA9-E2FA-4013-B770-FE548B50F4A2}">
      <dgm:prSet/>
      <dgm:spPr/>
      <dgm:t>
        <a:bodyPr/>
        <a:lstStyle/>
        <a:p>
          <a:r>
            <a:rPr lang="en-US" b="1" i="0" baseline="0" dirty="0"/>
            <a:t>Forwarding Unit</a:t>
          </a:r>
        </a:p>
        <a:p>
          <a:r>
            <a:rPr lang="en-US" b="0" i="0" baseline="0" dirty="0"/>
            <a:t>Resolves data hazards by bypassing.</a:t>
          </a:r>
          <a:endParaRPr lang="en-US" dirty="0"/>
        </a:p>
      </dgm:t>
    </dgm:pt>
    <dgm:pt modelId="{325CFBD0-0BF2-46FE-9C3D-9A75E7A30A86}" type="parTrans" cxnId="{2D3EDF1C-64AC-431B-9541-6DFFF6322B37}">
      <dgm:prSet/>
      <dgm:spPr/>
      <dgm:t>
        <a:bodyPr/>
        <a:lstStyle/>
        <a:p>
          <a:endParaRPr lang="en-US"/>
        </a:p>
      </dgm:t>
    </dgm:pt>
    <dgm:pt modelId="{BD300808-B69A-4476-AD2A-B6A91FB41F03}" type="sibTrans" cxnId="{2D3EDF1C-64AC-431B-9541-6DFFF6322B37}">
      <dgm:prSet/>
      <dgm:spPr/>
      <dgm:t>
        <a:bodyPr/>
        <a:lstStyle/>
        <a:p>
          <a:endParaRPr lang="en-US"/>
        </a:p>
      </dgm:t>
    </dgm:pt>
    <dgm:pt modelId="{8C6AB936-8254-4501-A06D-30D89E938944}">
      <dgm:prSet/>
      <dgm:spPr/>
      <dgm:t>
        <a:bodyPr/>
        <a:lstStyle/>
        <a:p>
          <a:r>
            <a:rPr lang="en-US" b="1" i="0" baseline="0" dirty="0"/>
            <a:t>Hazard Detection Unit</a:t>
          </a:r>
          <a:r>
            <a:rPr lang="en-US" b="0" i="0" baseline="0" dirty="0"/>
            <a:t> Detects and controls pipeline stalls/flushes.</a:t>
          </a:r>
          <a:endParaRPr lang="en-US" dirty="0"/>
        </a:p>
      </dgm:t>
    </dgm:pt>
    <dgm:pt modelId="{46C8EB03-2CB2-4C52-A183-F49CB8E2AB6A}" type="parTrans" cxnId="{16C5B06C-3243-4AA9-B844-9C10A11D1E95}">
      <dgm:prSet/>
      <dgm:spPr/>
      <dgm:t>
        <a:bodyPr/>
        <a:lstStyle/>
        <a:p>
          <a:endParaRPr lang="en-US"/>
        </a:p>
      </dgm:t>
    </dgm:pt>
    <dgm:pt modelId="{ED6398B1-A76B-4C46-B86F-447E5F6F2643}" type="sibTrans" cxnId="{16C5B06C-3243-4AA9-B844-9C10A11D1E95}">
      <dgm:prSet/>
      <dgm:spPr/>
      <dgm:t>
        <a:bodyPr/>
        <a:lstStyle/>
        <a:p>
          <a:endParaRPr lang="en-US"/>
        </a:p>
      </dgm:t>
    </dgm:pt>
    <dgm:pt modelId="{DF2A9600-1D68-492B-9F6D-C9611AD22B64}">
      <dgm:prSet/>
      <dgm:spPr/>
      <dgm:t>
        <a:bodyPr/>
        <a:lstStyle/>
        <a:p>
          <a:r>
            <a:rPr lang="en-US" b="1" i="0" baseline="0" dirty="0"/>
            <a:t>Data Memory</a:t>
          </a:r>
          <a:r>
            <a:rPr lang="en-US" b="0" i="0" baseline="0" dirty="0"/>
            <a:t> </a:t>
          </a:r>
        </a:p>
        <a:p>
          <a:r>
            <a:rPr lang="en-US" b="0" i="0" baseline="0" dirty="0"/>
            <a:t>Handles load and store operations.</a:t>
          </a:r>
          <a:endParaRPr lang="en-US" dirty="0"/>
        </a:p>
      </dgm:t>
    </dgm:pt>
    <dgm:pt modelId="{0BA62A47-4BEF-4160-A0A0-89064375F604}" type="sibTrans" cxnId="{224D8AEC-FA90-4C7D-B438-66FB8E3D457D}">
      <dgm:prSet/>
      <dgm:spPr/>
      <dgm:t>
        <a:bodyPr/>
        <a:lstStyle/>
        <a:p>
          <a:endParaRPr lang="en-US"/>
        </a:p>
      </dgm:t>
    </dgm:pt>
    <dgm:pt modelId="{3EC586F5-88FA-4141-AE1E-F4C270D00F29}" type="parTrans" cxnId="{224D8AEC-FA90-4C7D-B438-66FB8E3D457D}">
      <dgm:prSet/>
      <dgm:spPr/>
      <dgm:t>
        <a:bodyPr/>
        <a:lstStyle/>
        <a:p>
          <a:endParaRPr lang="en-US"/>
        </a:p>
      </dgm:t>
    </dgm:pt>
    <dgm:pt modelId="{A23F05CE-2C99-427F-A244-99486C9D4A9F}" type="pres">
      <dgm:prSet presAssocID="{F23884A9-1EA4-4F68-A47B-9CEAC2741902}" presName="Name0" presStyleCnt="0">
        <dgm:presLayoutVars>
          <dgm:dir/>
          <dgm:resizeHandles val="exact"/>
        </dgm:presLayoutVars>
      </dgm:prSet>
      <dgm:spPr/>
    </dgm:pt>
    <dgm:pt modelId="{2AA07B06-7ECB-457E-998A-2FE526BB1CF2}" type="pres">
      <dgm:prSet presAssocID="{BD6B403A-0E95-4384-8B89-563E4F78B045}" presName="composite" presStyleCnt="0"/>
      <dgm:spPr/>
    </dgm:pt>
    <dgm:pt modelId="{401274B1-FBF0-4A43-8B2E-A03445F750E3}" type="pres">
      <dgm:prSet presAssocID="{BD6B403A-0E95-4384-8B89-563E4F78B045}" presName="rect1" presStyleLbl="trAlignAcc1" presStyleIdx="0" presStyleCnt="12">
        <dgm:presLayoutVars>
          <dgm:bulletEnabled val="1"/>
        </dgm:presLayoutVars>
      </dgm:prSet>
      <dgm:spPr/>
    </dgm:pt>
    <dgm:pt modelId="{F9C60707-3FE2-4E11-AC2E-93214DC8CEE3}" type="pres">
      <dgm:prSet presAssocID="{BD6B403A-0E95-4384-8B89-563E4F78B045}" presName="rect2" presStyleLbl="fgImgPlace1" presStyleIdx="0" presStyleCnt="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 of data"/>
        </a:ext>
      </dgm:extLst>
    </dgm:pt>
    <dgm:pt modelId="{B46644C2-E1BD-4BAF-B58F-533B1F1B6D24}" type="pres">
      <dgm:prSet presAssocID="{6AE66179-D0B5-4A21-9399-05D3EBA3D972}" presName="sibTrans" presStyleCnt="0"/>
      <dgm:spPr/>
    </dgm:pt>
    <dgm:pt modelId="{85ADFA5A-F4B4-4474-AEA4-2D1C70702E48}" type="pres">
      <dgm:prSet presAssocID="{F3B568FF-BA97-4FA7-B82D-0E407D704F45}" presName="composite" presStyleCnt="0"/>
      <dgm:spPr/>
    </dgm:pt>
    <dgm:pt modelId="{8FC20B2D-990E-4C69-BC79-CAFCAA3747FE}" type="pres">
      <dgm:prSet presAssocID="{F3B568FF-BA97-4FA7-B82D-0E407D704F45}" presName="rect1" presStyleLbl="trAlignAcc1" presStyleIdx="1" presStyleCnt="12">
        <dgm:presLayoutVars>
          <dgm:bulletEnabled val="1"/>
        </dgm:presLayoutVars>
      </dgm:prSet>
      <dgm:spPr/>
    </dgm:pt>
    <dgm:pt modelId="{4F01D298-13F6-411C-AAE5-F6F21CBDA463}" type="pres">
      <dgm:prSet presAssocID="{F3B568FF-BA97-4FA7-B82D-0E407D704F45}" presName="rect2" presStyleLbl="fgImgPlace1" presStyleIdx="1" presStyleCnt="1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Abstract pcb board"/>
        </a:ext>
      </dgm:extLst>
    </dgm:pt>
    <dgm:pt modelId="{A0C703BB-7A81-4ABA-BAC2-0D9D3C22C776}" type="pres">
      <dgm:prSet presAssocID="{8012527C-5E22-41BC-A52E-94D26F34991D}" presName="sibTrans" presStyleCnt="0"/>
      <dgm:spPr/>
    </dgm:pt>
    <dgm:pt modelId="{8A1B8007-E4BE-4664-8F0A-FEA5F8BF2CDC}" type="pres">
      <dgm:prSet presAssocID="{C8A5E1FB-CBCD-4085-BA9B-3558F4072932}" presName="composite" presStyleCnt="0"/>
      <dgm:spPr/>
    </dgm:pt>
    <dgm:pt modelId="{99D044BD-902E-47F8-8EC9-38C4A6FB8F35}" type="pres">
      <dgm:prSet presAssocID="{C8A5E1FB-CBCD-4085-BA9B-3558F4072932}" presName="rect1" presStyleLbl="trAlignAcc1" presStyleIdx="2" presStyleCnt="12">
        <dgm:presLayoutVars>
          <dgm:bulletEnabled val="1"/>
        </dgm:presLayoutVars>
      </dgm:prSet>
      <dgm:spPr/>
    </dgm:pt>
    <dgm:pt modelId="{E44CAD89-1FFD-4361-8F27-174A230F66B5}" type="pres">
      <dgm:prSet presAssocID="{C8A5E1FB-CBCD-4085-BA9B-3558F4072932}" presName="rect2" presStyleLbl="fgImgPlace1" presStyleIdx="2" presStyleCnt="1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Circuit board background"/>
        </a:ext>
      </dgm:extLst>
    </dgm:pt>
    <dgm:pt modelId="{15E7AD14-DFAD-4207-AD9D-E69BCBE6A2F8}" type="pres">
      <dgm:prSet presAssocID="{7BB715F7-ED57-4654-8AA0-A8BE22E42810}" presName="sibTrans" presStyleCnt="0"/>
      <dgm:spPr/>
    </dgm:pt>
    <dgm:pt modelId="{4D593288-F3E8-4FA5-92BD-A47B4F4E7C53}" type="pres">
      <dgm:prSet presAssocID="{CA4DAAFC-6A16-4DF6-BF33-496E24997D5B}" presName="composite" presStyleCnt="0"/>
      <dgm:spPr/>
    </dgm:pt>
    <dgm:pt modelId="{53C035E4-6EE9-4E58-9D24-0029856B8F49}" type="pres">
      <dgm:prSet presAssocID="{CA4DAAFC-6A16-4DF6-BF33-496E24997D5B}" presName="rect1" presStyleLbl="trAlignAcc1" presStyleIdx="3" presStyleCnt="12">
        <dgm:presLayoutVars>
          <dgm:bulletEnabled val="1"/>
        </dgm:presLayoutVars>
      </dgm:prSet>
      <dgm:spPr/>
    </dgm:pt>
    <dgm:pt modelId="{FA3617F0-FEFE-4B01-AA52-EAD25F88C72C}" type="pres">
      <dgm:prSet presAssocID="{CA4DAAFC-6A16-4DF6-BF33-496E24997D5B}" presName="rect2" presStyleLbl="fgImgPlace1" presStyleIdx="3" presStyleCnt="1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DBEBA0E3-4ACA-46A1-9504-1FA4351F0F96}" type="pres">
      <dgm:prSet presAssocID="{1991EB46-14E3-450F-AAA3-54822CD212FB}" presName="sibTrans" presStyleCnt="0"/>
      <dgm:spPr/>
    </dgm:pt>
    <dgm:pt modelId="{CB8DC216-CCEA-474E-B82A-624E5DBF3C92}" type="pres">
      <dgm:prSet presAssocID="{F3343B08-52EB-4707-A1CA-52203D687EF3}" presName="composite" presStyleCnt="0"/>
      <dgm:spPr/>
    </dgm:pt>
    <dgm:pt modelId="{C2E53B1A-DCDD-41C3-962F-80C1A5CF1A9F}" type="pres">
      <dgm:prSet presAssocID="{F3343B08-52EB-4707-A1CA-52203D687EF3}" presName="rect1" presStyleLbl="trAlignAcc1" presStyleIdx="4" presStyleCnt="12">
        <dgm:presLayoutVars>
          <dgm:bulletEnabled val="1"/>
        </dgm:presLayoutVars>
      </dgm:prSet>
      <dgm:spPr/>
    </dgm:pt>
    <dgm:pt modelId="{CA15CDDA-6C70-4882-905B-A603C06CFE5E}" type="pres">
      <dgm:prSet presAssocID="{F3343B08-52EB-4707-A1CA-52203D687EF3}" presName="rect2" presStyleLbl="fgImgPlace1" presStyleIdx="4" presStyleCnt="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bacus outline"/>
        </a:ext>
      </dgm:extLst>
    </dgm:pt>
    <dgm:pt modelId="{823B2E4E-8A70-48F1-AF79-4709AD159DBA}" type="pres">
      <dgm:prSet presAssocID="{B293F29A-7EF4-4A97-82A0-9CC558429D4E}" presName="sibTrans" presStyleCnt="0"/>
      <dgm:spPr/>
    </dgm:pt>
    <dgm:pt modelId="{331C36CF-07F8-4991-BF1E-35D63D96F5EA}" type="pres">
      <dgm:prSet presAssocID="{54FD532B-3519-4138-82F0-B7B4231177F1}" presName="composite" presStyleCnt="0"/>
      <dgm:spPr/>
    </dgm:pt>
    <dgm:pt modelId="{5745D5E2-330B-4C1F-A12C-4C4B9DBD61A5}" type="pres">
      <dgm:prSet presAssocID="{54FD532B-3519-4138-82F0-B7B4231177F1}" presName="rect1" presStyleLbl="trAlignAcc1" presStyleIdx="5" presStyleCnt="12">
        <dgm:presLayoutVars>
          <dgm:bulletEnabled val="1"/>
        </dgm:presLayoutVars>
      </dgm:prSet>
      <dgm:spPr/>
    </dgm:pt>
    <dgm:pt modelId="{F640B6ED-3EC9-4CF6-8D04-207536795A4E}" type="pres">
      <dgm:prSet presAssocID="{54FD532B-3519-4138-82F0-B7B4231177F1}" presName="rect2" presStyleLbl="fgImgPlace1" presStyleIdx="5" presStyleCnt="1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71000" r="-71000"/>
          </a:stretch>
        </a:blipFill>
      </dgm:spPr>
    </dgm:pt>
    <dgm:pt modelId="{366517A8-7848-4E25-AEFE-CD4CBB830D43}" type="pres">
      <dgm:prSet presAssocID="{6F48948B-FF7D-456D-9534-666F280D67AB}" presName="sibTrans" presStyleCnt="0"/>
      <dgm:spPr/>
    </dgm:pt>
    <dgm:pt modelId="{FEEB668C-68D2-4E59-B944-E25D5AF42610}" type="pres">
      <dgm:prSet presAssocID="{2BDF3515-49DA-4CB1-A684-A336CC85A700}" presName="composite" presStyleCnt="0"/>
      <dgm:spPr/>
    </dgm:pt>
    <dgm:pt modelId="{18C5B9D2-1E31-4FB8-944F-EF3A186FCA66}" type="pres">
      <dgm:prSet presAssocID="{2BDF3515-49DA-4CB1-A684-A336CC85A700}" presName="rect1" presStyleLbl="trAlignAcc1" presStyleIdx="6" presStyleCnt="12" custLinFactNeighborY="-5360">
        <dgm:presLayoutVars>
          <dgm:bulletEnabled val="1"/>
        </dgm:presLayoutVars>
      </dgm:prSet>
      <dgm:spPr/>
    </dgm:pt>
    <dgm:pt modelId="{5AA4BA17-0CB6-4A5B-B60E-A64F81A6FA58}" type="pres">
      <dgm:prSet presAssocID="{2BDF3515-49DA-4CB1-A684-A336CC85A700}" presName="rect2" presStyleLbl="fgImgPlace1" presStyleIdx="6" presStyleCnt="1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CDA02D2-FB6C-4D0D-AC0F-C67AE6124246}" type="pres">
      <dgm:prSet presAssocID="{0369E10E-40B1-41E2-B060-37C4A8A30E3B}" presName="sibTrans" presStyleCnt="0"/>
      <dgm:spPr/>
    </dgm:pt>
    <dgm:pt modelId="{C17C5467-7829-4110-AA9D-7B8827F9F809}" type="pres">
      <dgm:prSet presAssocID="{DF2A9600-1D68-492B-9F6D-C9611AD22B64}" presName="composite" presStyleCnt="0"/>
      <dgm:spPr/>
    </dgm:pt>
    <dgm:pt modelId="{E3C0E442-6182-4ED9-A28F-9BBF0CC0C99F}" type="pres">
      <dgm:prSet presAssocID="{DF2A9600-1D68-492B-9F6D-C9611AD22B64}" presName="rect1" presStyleLbl="trAlignAcc1" presStyleIdx="7" presStyleCnt="12">
        <dgm:presLayoutVars>
          <dgm:bulletEnabled val="1"/>
        </dgm:presLayoutVars>
      </dgm:prSet>
      <dgm:spPr/>
    </dgm:pt>
    <dgm:pt modelId="{EFE88273-9B35-4159-A1C9-B93F4C92E986}" type="pres">
      <dgm:prSet presAssocID="{DF2A9600-1D68-492B-9F6D-C9611AD22B64}" presName="rect2" presStyleLbl="fgImgPlace1" presStyleIdx="7" presStyleCnt="12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FECB1AAC-9BB5-44B4-9EC4-527D5D76D411}" type="pres">
      <dgm:prSet presAssocID="{0BA62A47-4BEF-4160-A0A0-89064375F604}" presName="sibTrans" presStyleCnt="0"/>
      <dgm:spPr/>
    </dgm:pt>
    <dgm:pt modelId="{CD0196AD-1EA4-4AD0-914C-FD3FB17C78D6}" type="pres">
      <dgm:prSet presAssocID="{42B7AE05-47F0-4DBE-8D1F-4ECDF6A5B2EB}" presName="composite" presStyleCnt="0"/>
      <dgm:spPr/>
    </dgm:pt>
    <dgm:pt modelId="{62608131-2A85-4964-8D97-0F246B8D6558}" type="pres">
      <dgm:prSet presAssocID="{42B7AE05-47F0-4DBE-8D1F-4ECDF6A5B2EB}" presName="rect1" presStyleLbl="trAlignAcc1" presStyleIdx="8" presStyleCnt="12">
        <dgm:presLayoutVars>
          <dgm:bulletEnabled val="1"/>
        </dgm:presLayoutVars>
      </dgm:prSet>
      <dgm:spPr/>
    </dgm:pt>
    <dgm:pt modelId="{E5D7A045-960F-4DC1-B5C9-E8379E16D69A}" type="pres">
      <dgm:prSet presAssocID="{42B7AE05-47F0-4DBE-8D1F-4ECDF6A5B2EB}" presName="rect2" presStyleLbl="fgImgPlace1" presStyleIdx="8" presStyleCnt="12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ranching diagram outline"/>
        </a:ext>
      </dgm:extLst>
    </dgm:pt>
    <dgm:pt modelId="{BDA95874-3249-4C22-BD16-E549D20901A9}" type="pres">
      <dgm:prSet presAssocID="{D50F9A83-4E11-4D14-BB29-05586D4ACBD4}" presName="sibTrans" presStyleCnt="0"/>
      <dgm:spPr/>
    </dgm:pt>
    <dgm:pt modelId="{99577F61-2E01-4AB9-AC26-FABC634A0796}" type="pres">
      <dgm:prSet presAssocID="{CB3A2415-E867-4EB7-BE8D-4C84396B7C06}" presName="composite" presStyleCnt="0"/>
      <dgm:spPr/>
    </dgm:pt>
    <dgm:pt modelId="{93645313-5158-4692-B7B1-27230D0E03DD}" type="pres">
      <dgm:prSet presAssocID="{CB3A2415-E867-4EB7-BE8D-4C84396B7C06}" presName="rect1" presStyleLbl="trAlignAcc1" presStyleIdx="9" presStyleCnt="12">
        <dgm:presLayoutVars>
          <dgm:bulletEnabled val="1"/>
        </dgm:presLayoutVars>
      </dgm:prSet>
      <dgm:spPr/>
    </dgm:pt>
    <dgm:pt modelId="{F12D50D6-D4F3-491A-A50E-CC0FB03F5E23}" type="pres">
      <dgm:prSet presAssocID="{CB3A2415-E867-4EB7-BE8D-4C84396B7C06}" presName="rect2" presStyleLbl="fgImgPlace1" presStyleIdx="9" presStyleCnt="12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aby bottle with solid fill"/>
        </a:ext>
      </dgm:extLst>
    </dgm:pt>
    <dgm:pt modelId="{EF8715D6-FE5E-47D4-B016-C20A8E26D53F}" type="pres">
      <dgm:prSet presAssocID="{8E519FAF-A854-4BA7-B367-5CC339C24078}" presName="sibTrans" presStyleCnt="0"/>
      <dgm:spPr/>
    </dgm:pt>
    <dgm:pt modelId="{B743B40E-756E-44D3-8651-5DB52A608AF1}" type="pres">
      <dgm:prSet presAssocID="{299F0BA9-E2FA-4013-B770-FE548B50F4A2}" presName="composite" presStyleCnt="0"/>
      <dgm:spPr/>
    </dgm:pt>
    <dgm:pt modelId="{3E371522-CBB2-469D-A88D-CD986A03A746}" type="pres">
      <dgm:prSet presAssocID="{299F0BA9-E2FA-4013-B770-FE548B50F4A2}" presName="rect1" presStyleLbl="trAlignAcc1" presStyleIdx="10" presStyleCnt="12">
        <dgm:presLayoutVars>
          <dgm:bulletEnabled val="1"/>
        </dgm:presLayoutVars>
      </dgm:prSet>
      <dgm:spPr/>
    </dgm:pt>
    <dgm:pt modelId="{32F8A0CE-36E3-4AE6-84CD-9D7A894EAE0A}" type="pres">
      <dgm:prSet presAssocID="{299F0BA9-E2FA-4013-B770-FE548B50F4A2}" presName="rect2" presStyleLbl="fgImgPlace1" presStyleIdx="10" presStyleCnt="12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irplane outline"/>
        </a:ext>
      </dgm:extLst>
    </dgm:pt>
    <dgm:pt modelId="{03D027A2-6DB0-4919-8C62-FA7322A26AA8}" type="pres">
      <dgm:prSet presAssocID="{BD300808-B69A-4476-AD2A-B6A91FB41F03}" presName="sibTrans" presStyleCnt="0"/>
      <dgm:spPr/>
    </dgm:pt>
    <dgm:pt modelId="{B1C85E0C-29B4-4D0C-B459-184566C905B6}" type="pres">
      <dgm:prSet presAssocID="{8C6AB936-8254-4501-A06D-30D89E938944}" presName="composite" presStyleCnt="0"/>
      <dgm:spPr/>
    </dgm:pt>
    <dgm:pt modelId="{2BFA9B8C-B30A-4F8A-BAD7-33421C8114E0}" type="pres">
      <dgm:prSet presAssocID="{8C6AB936-8254-4501-A06D-30D89E938944}" presName="rect1" presStyleLbl="trAlignAcc1" presStyleIdx="11" presStyleCnt="12">
        <dgm:presLayoutVars>
          <dgm:bulletEnabled val="1"/>
        </dgm:presLayoutVars>
      </dgm:prSet>
      <dgm:spPr/>
    </dgm:pt>
    <dgm:pt modelId="{99F68884-0B52-403D-BADE-A0A0B03E5EEA}" type="pres">
      <dgm:prSet presAssocID="{8C6AB936-8254-4501-A06D-30D89E938944}" presName="rect2" presStyleLbl="fgImgPlace1" presStyleIdx="11" presStyleCnt="12"/>
      <dgm:spPr>
        <a:blipFill>
          <a:blip xmlns:r="http://schemas.openxmlformats.org/officeDocument/2006/relationships"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ose outline"/>
        </a:ext>
      </dgm:extLst>
    </dgm:pt>
  </dgm:ptLst>
  <dgm:cxnLst>
    <dgm:cxn modelId="{77178806-48C7-4A24-971F-FF789878109D}" type="presOf" srcId="{BD6B403A-0E95-4384-8B89-563E4F78B045}" destId="{401274B1-FBF0-4A43-8B2E-A03445F750E3}" srcOrd="0" destOrd="0" presId="urn:microsoft.com/office/officeart/2008/layout/PictureStrips"/>
    <dgm:cxn modelId="{46451710-B8C2-48BD-9B0E-686CC01B6E85}" srcId="{F23884A9-1EA4-4F68-A47B-9CEAC2741902}" destId="{BD6B403A-0E95-4384-8B89-563E4F78B045}" srcOrd="0" destOrd="0" parTransId="{C73A32DA-B830-4B52-99B9-213BE64E7537}" sibTransId="{6AE66179-D0B5-4A21-9399-05D3EBA3D972}"/>
    <dgm:cxn modelId="{2D3EDF1C-64AC-431B-9541-6DFFF6322B37}" srcId="{F23884A9-1EA4-4F68-A47B-9CEAC2741902}" destId="{299F0BA9-E2FA-4013-B770-FE548B50F4A2}" srcOrd="10" destOrd="0" parTransId="{325CFBD0-0BF2-46FE-9C3D-9A75E7A30A86}" sibTransId="{BD300808-B69A-4476-AD2A-B6A91FB41F03}"/>
    <dgm:cxn modelId="{CEEAA825-2513-43F7-8EE2-42303C3DC366}" srcId="{F23884A9-1EA4-4F68-A47B-9CEAC2741902}" destId="{CA4DAAFC-6A16-4DF6-BF33-496E24997D5B}" srcOrd="3" destOrd="0" parTransId="{593CBCA3-70B2-4C3A-B79A-87E931A2B9E8}" sibTransId="{1991EB46-14E3-450F-AAA3-54822CD212FB}"/>
    <dgm:cxn modelId="{29E26226-039A-4FB1-8FB3-AA471C4E7483}" type="presOf" srcId="{F3343B08-52EB-4707-A1CA-52203D687EF3}" destId="{C2E53B1A-DCDD-41C3-962F-80C1A5CF1A9F}" srcOrd="0" destOrd="0" presId="urn:microsoft.com/office/officeart/2008/layout/PictureStrips"/>
    <dgm:cxn modelId="{56CE9C37-2914-4D5B-A438-332381FFCD7B}" type="presOf" srcId="{299F0BA9-E2FA-4013-B770-FE548B50F4A2}" destId="{3E371522-CBB2-469D-A88D-CD986A03A746}" srcOrd="0" destOrd="0" presId="urn:microsoft.com/office/officeart/2008/layout/PictureStrips"/>
    <dgm:cxn modelId="{2ABDDF5F-FE2E-4B30-8043-F030C555CA9D}" type="presOf" srcId="{F23884A9-1EA4-4F68-A47B-9CEAC2741902}" destId="{A23F05CE-2C99-427F-A244-99486C9D4A9F}" srcOrd="0" destOrd="0" presId="urn:microsoft.com/office/officeart/2008/layout/PictureStrips"/>
    <dgm:cxn modelId="{4E700E60-3821-4AC9-85DC-7E95E2729839}" srcId="{F23884A9-1EA4-4F68-A47B-9CEAC2741902}" destId="{54FD532B-3519-4138-82F0-B7B4231177F1}" srcOrd="5" destOrd="0" parTransId="{C54B7EDA-3088-4B2C-9E7F-7CD1D96618A0}" sibTransId="{6F48948B-FF7D-456D-9534-666F280D67AB}"/>
    <dgm:cxn modelId="{9F55ED4B-0B66-454E-8009-93C5D284561C}" type="presOf" srcId="{54FD532B-3519-4138-82F0-B7B4231177F1}" destId="{5745D5E2-330B-4C1F-A12C-4C4B9DBD61A5}" srcOrd="0" destOrd="0" presId="urn:microsoft.com/office/officeart/2008/layout/PictureStrips"/>
    <dgm:cxn modelId="{16C5B06C-3243-4AA9-B844-9C10A11D1E95}" srcId="{F23884A9-1EA4-4F68-A47B-9CEAC2741902}" destId="{8C6AB936-8254-4501-A06D-30D89E938944}" srcOrd="11" destOrd="0" parTransId="{46C8EB03-2CB2-4C52-A183-F49CB8E2AB6A}" sibTransId="{ED6398B1-A76B-4C46-B86F-447E5F6F2643}"/>
    <dgm:cxn modelId="{44628571-317E-40F4-BA3F-83D70853CEB1}" type="presOf" srcId="{DF2A9600-1D68-492B-9F6D-C9611AD22B64}" destId="{E3C0E442-6182-4ED9-A28F-9BBF0CC0C99F}" srcOrd="0" destOrd="0" presId="urn:microsoft.com/office/officeart/2008/layout/PictureStrips"/>
    <dgm:cxn modelId="{2BF1BB51-8B66-4CE0-9004-22AABD51610C}" type="presOf" srcId="{CB3A2415-E867-4EB7-BE8D-4C84396B7C06}" destId="{93645313-5158-4692-B7B1-27230D0E03DD}" srcOrd="0" destOrd="0" presId="urn:microsoft.com/office/officeart/2008/layout/PictureStrips"/>
    <dgm:cxn modelId="{05009C56-FE08-49A2-ABF8-24D0AD91EC3B}" type="presOf" srcId="{2BDF3515-49DA-4CB1-A684-A336CC85A700}" destId="{18C5B9D2-1E31-4FB8-944F-EF3A186FCA66}" srcOrd="0" destOrd="0" presId="urn:microsoft.com/office/officeart/2008/layout/PictureStrips"/>
    <dgm:cxn modelId="{EB61D580-B0C2-4445-9A89-B0E86FE33102}" type="presOf" srcId="{F3B568FF-BA97-4FA7-B82D-0E407D704F45}" destId="{8FC20B2D-990E-4C69-BC79-CAFCAA3747FE}" srcOrd="0" destOrd="0" presId="urn:microsoft.com/office/officeart/2008/layout/PictureStrips"/>
    <dgm:cxn modelId="{5E1E7D83-A454-4B95-80A5-CC896EA38B1E}" type="presOf" srcId="{42B7AE05-47F0-4DBE-8D1F-4ECDF6A5B2EB}" destId="{62608131-2A85-4964-8D97-0F246B8D6558}" srcOrd="0" destOrd="0" presId="urn:microsoft.com/office/officeart/2008/layout/PictureStrips"/>
    <dgm:cxn modelId="{EE3F3388-D119-4F0A-96D5-ACC466DF398A}" srcId="{F23884A9-1EA4-4F68-A47B-9CEAC2741902}" destId="{2BDF3515-49DA-4CB1-A684-A336CC85A700}" srcOrd="6" destOrd="0" parTransId="{85F157A2-6C8D-4C2F-AAF7-5A7DF66AA147}" sibTransId="{0369E10E-40B1-41E2-B060-37C4A8A30E3B}"/>
    <dgm:cxn modelId="{289E9E96-4BA6-4B5B-806D-7A9764D4E5C5}" type="presOf" srcId="{CA4DAAFC-6A16-4DF6-BF33-496E24997D5B}" destId="{53C035E4-6EE9-4E58-9D24-0029856B8F49}" srcOrd="0" destOrd="0" presId="urn:microsoft.com/office/officeart/2008/layout/PictureStrips"/>
    <dgm:cxn modelId="{24B128B2-0781-4F45-9B7D-FA8ED6FE9FDD}" type="presOf" srcId="{8C6AB936-8254-4501-A06D-30D89E938944}" destId="{2BFA9B8C-B30A-4F8A-BAD7-33421C8114E0}" srcOrd="0" destOrd="0" presId="urn:microsoft.com/office/officeart/2008/layout/PictureStrips"/>
    <dgm:cxn modelId="{20010ABC-5FD1-40AD-BA50-9C56C24AA4EE}" type="presOf" srcId="{C8A5E1FB-CBCD-4085-BA9B-3558F4072932}" destId="{99D044BD-902E-47F8-8EC9-38C4A6FB8F35}" srcOrd="0" destOrd="0" presId="urn:microsoft.com/office/officeart/2008/layout/PictureStrips"/>
    <dgm:cxn modelId="{4628D6C1-AD1C-4EA6-B24C-3EDEE2C13906}" srcId="{F23884A9-1EA4-4F68-A47B-9CEAC2741902}" destId="{F3B568FF-BA97-4FA7-B82D-0E407D704F45}" srcOrd="1" destOrd="0" parTransId="{1A04F3CF-4C14-430A-B0DE-28329832F9E7}" sibTransId="{8012527C-5E22-41BC-A52E-94D26F34991D}"/>
    <dgm:cxn modelId="{BEAE95D1-2576-41A0-A0FE-4DA8B06F407E}" srcId="{F23884A9-1EA4-4F68-A47B-9CEAC2741902}" destId="{CB3A2415-E867-4EB7-BE8D-4C84396B7C06}" srcOrd="9" destOrd="0" parTransId="{AAB920BA-99B6-41F2-B1DA-7338A5FE6DB3}" sibTransId="{8E519FAF-A854-4BA7-B367-5CC339C24078}"/>
    <dgm:cxn modelId="{4B1396D3-000B-4973-BBE9-E56B3ED2262B}" srcId="{F23884A9-1EA4-4F68-A47B-9CEAC2741902}" destId="{C8A5E1FB-CBCD-4085-BA9B-3558F4072932}" srcOrd="2" destOrd="0" parTransId="{41BBE591-7712-48A1-80D3-6419B1A8B6A1}" sibTransId="{7BB715F7-ED57-4654-8AA0-A8BE22E42810}"/>
    <dgm:cxn modelId="{2E0B6AD4-D17B-419A-9E59-45428342F5C2}" srcId="{F23884A9-1EA4-4F68-A47B-9CEAC2741902}" destId="{42B7AE05-47F0-4DBE-8D1F-4ECDF6A5B2EB}" srcOrd="8" destOrd="0" parTransId="{52A48D7F-AC79-46AB-83A3-596D7CC4A95C}" sibTransId="{D50F9A83-4E11-4D14-BB29-05586D4ACBD4}"/>
    <dgm:cxn modelId="{250B7FD6-651C-4D56-B1E2-3D7DBC897955}" srcId="{F23884A9-1EA4-4F68-A47B-9CEAC2741902}" destId="{F3343B08-52EB-4707-A1CA-52203D687EF3}" srcOrd="4" destOrd="0" parTransId="{ACE21E0D-5C9F-4F5D-8FA2-96DD80FF0CF2}" sibTransId="{B293F29A-7EF4-4A97-82A0-9CC558429D4E}"/>
    <dgm:cxn modelId="{224D8AEC-FA90-4C7D-B438-66FB8E3D457D}" srcId="{F23884A9-1EA4-4F68-A47B-9CEAC2741902}" destId="{DF2A9600-1D68-492B-9F6D-C9611AD22B64}" srcOrd="7" destOrd="0" parTransId="{3EC586F5-88FA-4141-AE1E-F4C270D00F29}" sibTransId="{0BA62A47-4BEF-4160-A0A0-89064375F604}"/>
    <dgm:cxn modelId="{94E43E78-7C10-42D3-A0F3-A79F9E3EE089}" type="presParOf" srcId="{A23F05CE-2C99-427F-A244-99486C9D4A9F}" destId="{2AA07B06-7ECB-457E-998A-2FE526BB1CF2}" srcOrd="0" destOrd="0" presId="urn:microsoft.com/office/officeart/2008/layout/PictureStrips"/>
    <dgm:cxn modelId="{A8A84031-178D-44C4-BB9D-1C31787E40E7}" type="presParOf" srcId="{2AA07B06-7ECB-457E-998A-2FE526BB1CF2}" destId="{401274B1-FBF0-4A43-8B2E-A03445F750E3}" srcOrd="0" destOrd="0" presId="urn:microsoft.com/office/officeart/2008/layout/PictureStrips"/>
    <dgm:cxn modelId="{C7DB47C8-8E11-4B61-A422-EE9B941F5E4C}" type="presParOf" srcId="{2AA07B06-7ECB-457E-998A-2FE526BB1CF2}" destId="{F9C60707-3FE2-4E11-AC2E-93214DC8CEE3}" srcOrd="1" destOrd="0" presId="urn:microsoft.com/office/officeart/2008/layout/PictureStrips"/>
    <dgm:cxn modelId="{C4CA03D9-FB5C-4D4F-A549-E79DADB0073C}" type="presParOf" srcId="{A23F05CE-2C99-427F-A244-99486C9D4A9F}" destId="{B46644C2-E1BD-4BAF-B58F-533B1F1B6D24}" srcOrd="1" destOrd="0" presId="urn:microsoft.com/office/officeart/2008/layout/PictureStrips"/>
    <dgm:cxn modelId="{4D32B5C5-CEC4-4C9D-BDAB-6F9E6605AA72}" type="presParOf" srcId="{A23F05CE-2C99-427F-A244-99486C9D4A9F}" destId="{85ADFA5A-F4B4-4474-AEA4-2D1C70702E48}" srcOrd="2" destOrd="0" presId="urn:microsoft.com/office/officeart/2008/layout/PictureStrips"/>
    <dgm:cxn modelId="{FBBC975E-57A2-4874-9956-13CB4BF37677}" type="presParOf" srcId="{85ADFA5A-F4B4-4474-AEA4-2D1C70702E48}" destId="{8FC20B2D-990E-4C69-BC79-CAFCAA3747FE}" srcOrd="0" destOrd="0" presId="urn:microsoft.com/office/officeart/2008/layout/PictureStrips"/>
    <dgm:cxn modelId="{E19C4B26-FEB2-48FD-B765-B215F89AF05D}" type="presParOf" srcId="{85ADFA5A-F4B4-4474-AEA4-2D1C70702E48}" destId="{4F01D298-13F6-411C-AAE5-F6F21CBDA463}" srcOrd="1" destOrd="0" presId="urn:microsoft.com/office/officeart/2008/layout/PictureStrips"/>
    <dgm:cxn modelId="{A1970684-C6E6-4DE8-A3C0-E1268F17D971}" type="presParOf" srcId="{A23F05CE-2C99-427F-A244-99486C9D4A9F}" destId="{A0C703BB-7A81-4ABA-BAC2-0D9D3C22C776}" srcOrd="3" destOrd="0" presId="urn:microsoft.com/office/officeart/2008/layout/PictureStrips"/>
    <dgm:cxn modelId="{7A503FFA-D581-445B-B192-E1EC605D9E32}" type="presParOf" srcId="{A23F05CE-2C99-427F-A244-99486C9D4A9F}" destId="{8A1B8007-E4BE-4664-8F0A-FEA5F8BF2CDC}" srcOrd="4" destOrd="0" presId="urn:microsoft.com/office/officeart/2008/layout/PictureStrips"/>
    <dgm:cxn modelId="{79A7E8A3-E1F0-4557-A60B-9410FA1E833D}" type="presParOf" srcId="{8A1B8007-E4BE-4664-8F0A-FEA5F8BF2CDC}" destId="{99D044BD-902E-47F8-8EC9-38C4A6FB8F35}" srcOrd="0" destOrd="0" presId="urn:microsoft.com/office/officeart/2008/layout/PictureStrips"/>
    <dgm:cxn modelId="{75DD04AA-1CA2-49C0-A771-32610E18D099}" type="presParOf" srcId="{8A1B8007-E4BE-4664-8F0A-FEA5F8BF2CDC}" destId="{E44CAD89-1FFD-4361-8F27-174A230F66B5}" srcOrd="1" destOrd="0" presId="urn:microsoft.com/office/officeart/2008/layout/PictureStrips"/>
    <dgm:cxn modelId="{F7BFE176-FEA4-4766-A0F0-2F87313414D2}" type="presParOf" srcId="{A23F05CE-2C99-427F-A244-99486C9D4A9F}" destId="{15E7AD14-DFAD-4207-AD9D-E69BCBE6A2F8}" srcOrd="5" destOrd="0" presId="urn:microsoft.com/office/officeart/2008/layout/PictureStrips"/>
    <dgm:cxn modelId="{0B4D2429-58A2-4611-8F1F-83F5A6699353}" type="presParOf" srcId="{A23F05CE-2C99-427F-A244-99486C9D4A9F}" destId="{4D593288-F3E8-4FA5-92BD-A47B4F4E7C53}" srcOrd="6" destOrd="0" presId="urn:microsoft.com/office/officeart/2008/layout/PictureStrips"/>
    <dgm:cxn modelId="{4CEF474E-D09A-4D66-8AC7-BF787FAE9DC2}" type="presParOf" srcId="{4D593288-F3E8-4FA5-92BD-A47B4F4E7C53}" destId="{53C035E4-6EE9-4E58-9D24-0029856B8F49}" srcOrd="0" destOrd="0" presId="urn:microsoft.com/office/officeart/2008/layout/PictureStrips"/>
    <dgm:cxn modelId="{41754078-5D8A-420B-8BA4-0ADCC20DB81E}" type="presParOf" srcId="{4D593288-F3E8-4FA5-92BD-A47B4F4E7C53}" destId="{FA3617F0-FEFE-4B01-AA52-EAD25F88C72C}" srcOrd="1" destOrd="0" presId="urn:microsoft.com/office/officeart/2008/layout/PictureStrips"/>
    <dgm:cxn modelId="{20BB38EC-2DA8-4E92-81E8-68C857A3866B}" type="presParOf" srcId="{A23F05CE-2C99-427F-A244-99486C9D4A9F}" destId="{DBEBA0E3-4ACA-46A1-9504-1FA4351F0F96}" srcOrd="7" destOrd="0" presId="urn:microsoft.com/office/officeart/2008/layout/PictureStrips"/>
    <dgm:cxn modelId="{117BB47E-6F6B-4F44-ACB2-7901A7945BE7}" type="presParOf" srcId="{A23F05CE-2C99-427F-A244-99486C9D4A9F}" destId="{CB8DC216-CCEA-474E-B82A-624E5DBF3C92}" srcOrd="8" destOrd="0" presId="urn:microsoft.com/office/officeart/2008/layout/PictureStrips"/>
    <dgm:cxn modelId="{8AE614D2-66F2-4683-8437-78B2F82A87AF}" type="presParOf" srcId="{CB8DC216-CCEA-474E-B82A-624E5DBF3C92}" destId="{C2E53B1A-DCDD-41C3-962F-80C1A5CF1A9F}" srcOrd="0" destOrd="0" presId="urn:microsoft.com/office/officeart/2008/layout/PictureStrips"/>
    <dgm:cxn modelId="{1F5ABCAA-056C-4DEC-B179-AC1CF7F982AF}" type="presParOf" srcId="{CB8DC216-CCEA-474E-B82A-624E5DBF3C92}" destId="{CA15CDDA-6C70-4882-905B-A603C06CFE5E}" srcOrd="1" destOrd="0" presId="urn:microsoft.com/office/officeart/2008/layout/PictureStrips"/>
    <dgm:cxn modelId="{80195C7F-2C94-4D99-A62F-9CD482B4D53E}" type="presParOf" srcId="{A23F05CE-2C99-427F-A244-99486C9D4A9F}" destId="{823B2E4E-8A70-48F1-AF79-4709AD159DBA}" srcOrd="9" destOrd="0" presId="urn:microsoft.com/office/officeart/2008/layout/PictureStrips"/>
    <dgm:cxn modelId="{A7D9947E-A7DF-4022-8D72-A9BBABD450F3}" type="presParOf" srcId="{A23F05CE-2C99-427F-A244-99486C9D4A9F}" destId="{331C36CF-07F8-4991-BF1E-35D63D96F5EA}" srcOrd="10" destOrd="0" presId="urn:microsoft.com/office/officeart/2008/layout/PictureStrips"/>
    <dgm:cxn modelId="{EEAC83F6-5B45-4FFF-986D-79FB775AA845}" type="presParOf" srcId="{331C36CF-07F8-4991-BF1E-35D63D96F5EA}" destId="{5745D5E2-330B-4C1F-A12C-4C4B9DBD61A5}" srcOrd="0" destOrd="0" presId="urn:microsoft.com/office/officeart/2008/layout/PictureStrips"/>
    <dgm:cxn modelId="{F658C8F4-089D-41CD-A3F3-9E395EF068AF}" type="presParOf" srcId="{331C36CF-07F8-4991-BF1E-35D63D96F5EA}" destId="{F640B6ED-3EC9-4CF6-8D04-207536795A4E}" srcOrd="1" destOrd="0" presId="urn:microsoft.com/office/officeart/2008/layout/PictureStrips"/>
    <dgm:cxn modelId="{472B2859-B496-4030-9242-9682198DC323}" type="presParOf" srcId="{A23F05CE-2C99-427F-A244-99486C9D4A9F}" destId="{366517A8-7848-4E25-AEFE-CD4CBB830D43}" srcOrd="11" destOrd="0" presId="urn:microsoft.com/office/officeart/2008/layout/PictureStrips"/>
    <dgm:cxn modelId="{855FA69F-D2A9-4D30-B94E-A61D34D553C4}" type="presParOf" srcId="{A23F05CE-2C99-427F-A244-99486C9D4A9F}" destId="{FEEB668C-68D2-4E59-B944-E25D5AF42610}" srcOrd="12" destOrd="0" presId="urn:microsoft.com/office/officeart/2008/layout/PictureStrips"/>
    <dgm:cxn modelId="{9C4B0869-D5AC-4052-A949-2648957B28B7}" type="presParOf" srcId="{FEEB668C-68D2-4E59-B944-E25D5AF42610}" destId="{18C5B9D2-1E31-4FB8-944F-EF3A186FCA66}" srcOrd="0" destOrd="0" presId="urn:microsoft.com/office/officeart/2008/layout/PictureStrips"/>
    <dgm:cxn modelId="{BC020867-65ED-4FF9-985B-E499571AEF2F}" type="presParOf" srcId="{FEEB668C-68D2-4E59-B944-E25D5AF42610}" destId="{5AA4BA17-0CB6-4A5B-B60E-A64F81A6FA58}" srcOrd="1" destOrd="0" presId="urn:microsoft.com/office/officeart/2008/layout/PictureStrips"/>
    <dgm:cxn modelId="{B01CD93D-315A-4697-A2D4-519D7D5F2C31}" type="presParOf" srcId="{A23F05CE-2C99-427F-A244-99486C9D4A9F}" destId="{6CDA02D2-FB6C-4D0D-AC0F-C67AE6124246}" srcOrd="13" destOrd="0" presId="urn:microsoft.com/office/officeart/2008/layout/PictureStrips"/>
    <dgm:cxn modelId="{C8A54923-61B1-4147-BD69-3A87398473FA}" type="presParOf" srcId="{A23F05CE-2C99-427F-A244-99486C9D4A9F}" destId="{C17C5467-7829-4110-AA9D-7B8827F9F809}" srcOrd="14" destOrd="0" presId="urn:microsoft.com/office/officeart/2008/layout/PictureStrips"/>
    <dgm:cxn modelId="{2FDC8A63-3144-41F9-954B-22A22EBB86B3}" type="presParOf" srcId="{C17C5467-7829-4110-AA9D-7B8827F9F809}" destId="{E3C0E442-6182-4ED9-A28F-9BBF0CC0C99F}" srcOrd="0" destOrd="0" presId="urn:microsoft.com/office/officeart/2008/layout/PictureStrips"/>
    <dgm:cxn modelId="{4281C28B-BA41-47FA-9AEF-B166A1D4558C}" type="presParOf" srcId="{C17C5467-7829-4110-AA9D-7B8827F9F809}" destId="{EFE88273-9B35-4159-A1C9-B93F4C92E986}" srcOrd="1" destOrd="0" presId="urn:microsoft.com/office/officeart/2008/layout/PictureStrips"/>
    <dgm:cxn modelId="{058612D7-3619-4602-85B6-961BF22C7CCD}" type="presParOf" srcId="{A23F05CE-2C99-427F-A244-99486C9D4A9F}" destId="{FECB1AAC-9BB5-44B4-9EC4-527D5D76D411}" srcOrd="15" destOrd="0" presId="urn:microsoft.com/office/officeart/2008/layout/PictureStrips"/>
    <dgm:cxn modelId="{CF7F600F-6375-402D-90A1-941977EB3339}" type="presParOf" srcId="{A23F05CE-2C99-427F-A244-99486C9D4A9F}" destId="{CD0196AD-1EA4-4AD0-914C-FD3FB17C78D6}" srcOrd="16" destOrd="0" presId="urn:microsoft.com/office/officeart/2008/layout/PictureStrips"/>
    <dgm:cxn modelId="{065509F5-F1FC-46C7-921D-3D9101F82592}" type="presParOf" srcId="{CD0196AD-1EA4-4AD0-914C-FD3FB17C78D6}" destId="{62608131-2A85-4964-8D97-0F246B8D6558}" srcOrd="0" destOrd="0" presId="urn:microsoft.com/office/officeart/2008/layout/PictureStrips"/>
    <dgm:cxn modelId="{14625F3F-4F58-4D4B-9F7D-65B817CEFA7E}" type="presParOf" srcId="{CD0196AD-1EA4-4AD0-914C-FD3FB17C78D6}" destId="{E5D7A045-960F-4DC1-B5C9-E8379E16D69A}" srcOrd="1" destOrd="0" presId="urn:microsoft.com/office/officeart/2008/layout/PictureStrips"/>
    <dgm:cxn modelId="{FD71B946-CBA9-4CF4-90E9-EF269DC8F93C}" type="presParOf" srcId="{A23F05CE-2C99-427F-A244-99486C9D4A9F}" destId="{BDA95874-3249-4C22-BD16-E549D20901A9}" srcOrd="17" destOrd="0" presId="urn:microsoft.com/office/officeart/2008/layout/PictureStrips"/>
    <dgm:cxn modelId="{91EA1821-60E2-40ED-8E16-5E0B7FCD73C4}" type="presParOf" srcId="{A23F05CE-2C99-427F-A244-99486C9D4A9F}" destId="{99577F61-2E01-4AB9-AC26-FABC634A0796}" srcOrd="18" destOrd="0" presId="urn:microsoft.com/office/officeart/2008/layout/PictureStrips"/>
    <dgm:cxn modelId="{2C16C64F-AB8B-46DA-A02D-99782CF66B39}" type="presParOf" srcId="{99577F61-2E01-4AB9-AC26-FABC634A0796}" destId="{93645313-5158-4692-B7B1-27230D0E03DD}" srcOrd="0" destOrd="0" presId="urn:microsoft.com/office/officeart/2008/layout/PictureStrips"/>
    <dgm:cxn modelId="{C8EE2536-7B00-469B-8543-291EE8EB1FF8}" type="presParOf" srcId="{99577F61-2E01-4AB9-AC26-FABC634A0796}" destId="{F12D50D6-D4F3-491A-A50E-CC0FB03F5E23}" srcOrd="1" destOrd="0" presId="urn:microsoft.com/office/officeart/2008/layout/PictureStrips"/>
    <dgm:cxn modelId="{D8FCF6AF-0229-437B-A030-9CA72AABF77D}" type="presParOf" srcId="{A23F05CE-2C99-427F-A244-99486C9D4A9F}" destId="{EF8715D6-FE5E-47D4-B016-C20A8E26D53F}" srcOrd="19" destOrd="0" presId="urn:microsoft.com/office/officeart/2008/layout/PictureStrips"/>
    <dgm:cxn modelId="{EA09CC7F-C1DF-49DE-A98F-B50D0528B872}" type="presParOf" srcId="{A23F05CE-2C99-427F-A244-99486C9D4A9F}" destId="{B743B40E-756E-44D3-8651-5DB52A608AF1}" srcOrd="20" destOrd="0" presId="urn:microsoft.com/office/officeart/2008/layout/PictureStrips"/>
    <dgm:cxn modelId="{78887F40-7BFE-490A-8A91-62560EC9A868}" type="presParOf" srcId="{B743B40E-756E-44D3-8651-5DB52A608AF1}" destId="{3E371522-CBB2-469D-A88D-CD986A03A746}" srcOrd="0" destOrd="0" presId="urn:microsoft.com/office/officeart/2008/layout/PictureStrips"/>
    <dgm:cxn modelId="{1EFFFCA3-0D68-44AB-A0D5-A55457FF62A8}" type="presParOf" srcId="{B743B40E-756E-44D3-8651-5DB52A608AF1}" destId="{32F8A0CE-36E3-4AE6-84CD-9D7A894EAE0A}" srcOrd="1" destOrd="0" presId="urn:microsoft.com/office/officeart/2008/layout/PictureStrips"/>
    <dgm:cxn modelId="{4F7BCE5A-51CA-427C-8438-9549E5C19FD8}" type="presParOf" srcId="{A23F05CE-2C99-427F-A244-99486C9D4A9F}" destId="{03D027A2-6DB0-4919-8C62-FA7322A26AA8}" srcOrd="21" destOrd="0" presId="urn:microsoft.com/office/officeart/2008/layout/PictureStrips"/>
    <dgm:cxn modelId="{DA96EDEF-9AEB-4936-B2CC-1775B634498E}" type="presParOf" srcId="{A23F05CE-2C99-427F-A244-99486C9D4A9F}" destId="{B1C85E0C-29B4-4D0C-B459-184566C905B6}" srcOrd="22" destOrd="0" presId="urn:microsoft.com/office/officeart/2008/layout/PictureStrips"/>
    <dgm:cxn modelId="{66C0E709-7DBB-47C1-9188-58C5ACE14485}" type="presParOf" srcId="{B1C85E0C-29B4-4D0C-B459-184566C905B6}" destId="{2BFA9B8C-B30A-4F8A-BAD7-33421C8114E0}" srcOrd="0" destOrd="0" presId="urn:microsoft.com/office/officeart/2008/layout/PictureStrips"/>
    <dgm:cxn modelId="{06289F28-CE1F-437F-A9E9-6A3EC65F3181}" type="presParOf" srcId="{B1C85E0C-29B4-4D0C-B459-184566C905B6}" destId="{99F68884-0B52-403D-BADE-A0A0B03E5EE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63C7B7-9A26-4FCC-BCFA-312108573C38}" type="doc">
      <dgm:prSet loTypeId="urn:microsoft.com/office/officeart/2005/8/layout/hierarchy1" loCatId="hierarchy" qsTypeId="urn:microsoft.com/office/officeart/2005/8/quickstyle/simple1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AA416D72-8763-4070-AD33-EE650E0FCA98}">
      <dgm:prSet/>
      <dgm:spPr/>
      <dgm:t>
        <a:bodyPr/>
        <a:lstStyle/>
        <a:p>
          <a:r>
            <a:rPr lang="en-US" b="0" i="0" baseline="0" dirty="0"/>
            <a:t>Compares two register values for </a:t>
          </a:r>
          <a:r>
            <a:rPr lang="en-US" b="1" i="0" baseline="0" dirty="0"/>
            <a:t>branch decisions</a:t>
          </a:r>
          <a:endParaRPr lang="en-US" dirty="0"/>
        </a:p>
      </dgm:t>
    </dgm:pt>
    <dgm:pt modelId="{F54A0297-69F1-4442-BE95-5C662C1AF742}" type="parTrans" cxnId="{A4D19666-360F-4C5C-93D2-52C2DC4323C0}">
      <dgm:prSet/>
      <dgm:spPr/>
      <dgm:t>
        <a:bodyPr/>
        <a:lstStyle/>
        <a:p>
          <a:endParaRPr lang="en-US"/>
        </a:p>
      </dgm:t>
    </dgm:pt>
    <dgm:pt modelId="{614E9EAD-8F54-4008-8F8C-402B8DDD2406}" type="sibTrans" cxnId="{A4D19666-360F-4C5C-93D2-52C2DC4323C0}">
      <dgm:prSet/>
      <dgm:spPr/>
      <dgm:t>
        <a:bodyPr/>
        <a:lstStyle/>
        <a:p>
          <a:endParaRPr lang="en-US"/>
        </a:p>
      </dgm:t>
    </dgm:pt>
    <dgm:pt modelId="{4C85D6A9-F150-4C3C-87E1-A42929450CDC}">
      <dgm:prSet/>
      <dgm:spPr/>
      <dgm:t>
        <a:bodyPr/>
        <a:lstStyle/>
        <a:p>
          <a:r>
            <a:rPr lang="en-US" b="0" i="0" baseline="0" dirty="0"/>
            <a:t>Supports </a:t>
          </a:r>
          <a:r>
            <a:rPr lang="en-US" b="1" i="0" baseline="0" dirty="0"/>
            <a:t>signed and unsigned</a:t>
          </a:r>
          <a:r>
            <a:rPr lang="en-US" b="0" i="0" baseline="0" dirty="0"/>
            <a:t> comparisons</a:t>
          </a:r>
          <a:endParaRPr lang="en-US" dirty="0"/>
        </a:p>
      </dgm:t>
    </dgm:pt>
    <dgm:pt modelId="{DD8DDF6B-984B-42BA-8645-8F28E4B36770}" type="parTrans" cxnId="{0D0CD084-D000-447C-8FDD-CEBEE832794F}">
      <dgm:prSet/>
      <dgm:spPr/>
      <dgm:t>
        <a:bodyPr/>
        <a:lstStyle/>
        <a:p>
          <a:endParaRPr lang="en-US"/>
        </a:p>
      </dgm:t>
    </dgm:pt>
    <dgm:pt modelId="{A672F529-9927-4D35-B25A-84DB9448BE82}" type="sibTrans" cxnId="{0D0CD084-D000-447C-8FDD-CEBEE832794F}">
      <dgm:prSet/>
      <dgm:spPr/>
      <dgm:t>
        <a:bodyPr/>
        <a:lstStyle/>
        <a:p>
          <a:endParaRPr lang="en-US"/>
        </a:p>
      </dgm:t>
    </dgm:pt>
    <dgm:pt modelId="{14E0DD83-A838-4595-938A-454E7712A3AF}">
      <dgm:prSet/>
      <dgm:spPr/>
      <dgm:t>
        <a:bodyPr/>
        <a:lstStyle/>
        <a:p>
          <a:r>
            <a:rPr lang="en-US" b="0" i="0" baseline="0"/>
            <a:t>Guides PC update for instructions like beq, bne, blt, bge</a:t>
          </a:r>
          <a:endParaRPr lang="en-US"/>
        </a:p>
      </dgm:t>
    </dgm:pt>
    <dgm:pt modelId="{C71E8E90-42AD-46B4-96C0-D71DE60DE8DE}" type="parTrans" cxnId="{4992E8CF-9AB3-4C2E-BA01-FC3FFBA8DF89}">
      <dgm:prSet/>
      <dgm:spPr/>
      <dgm:t>
        <a:bodyPr/>
        <a:lstStyle/>
        <a:p>
          <a:endParaRPr lang="en-US"/>
        </a:p>
      </dgm:t>
    </dgm:pt>
    <dgm:pt modelId="{44E9EFE9-7FA0-4F86-9EDE-72DC3ABE31D2}" type="sibTrans" cxnId="{4992E8CF-9AB3-4C2E-BA01-FC3FFBA8DF89}">
      <dgm:prSet/>
      <dgm:spPr/>
      <dgm:t>
        <a:bodyPr/>
        <a:lstStyle/>
        <a:p>
          <a:endParaRPr lang="en-US"/>
        </a:p>
      </dgm:t>
    </dgm:pt>
    <dgm:pt modelId="{04BF35DC-BA70-47B2-B7ED-BA9D544107D8}" type="pres">
      <dgm:prSet presAssocID="{7863C7B7-9A26-4FCC-BCFA-312108573C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2B29FF-5017-428C-B97F-4978000EC9FB}" type="pres">
      <dgm:prSet presAssocID="{AA416D72-8763-4070-AD33-EE650E0FCA98}" presName="hierRoot1" presStyleCnt="0"/>
      <dgm:spPr/>
    </dgm:pt>
    <dgm:pt modelId="{41A1D753-78A5-4AA4-BF29-9DBAF88C4A98}" type="pres">
      <dgm:prSet presAssocID="{AA416D72-8763-4070-AD33-EE650E0FCA98}" presName="composite" presStyleCnt="0"/>
      <dgm:spPr/>
    </dgm:pt>
    <dgm:pt modelId="{BE25C44E-89BA-4695-9306-CCCC3286D29C}" type="pres">
      <dgm:prSet presAssocID="{AA416D72-8763-4070-AD33-EE650E0FCA98}" presName="background" presStyleLbl="node0" presStyleIdx="0" presStyleCnt="3"/>
      <dgm:spPr/>
    </dgm:pt>
    <dgm:pt modelId="{49E6FC0C-8BA0-4DEA-BE69-FF03B6D13175}" type="pres">
      <dgm:prSet presAssocID="{AA416D72-8763-4070-AD33-EE650E0FCA98}" presName="text" presStyleLbl="fgAcc0" presStyleIdx="0" presStyleCnt="3" custLinFactNeighborY="2393">
        <dgm:presLayoutVars>
          <dgm:chPref val="3"/>
        </dgm:presLayoutVars>
      </dgm:prSet>
      <dgm:spPr/>
    </dgm:pt>
    <dgm:pt modelId="{AD490BEA-ECCD-425E-B18F-17C9ECEAAC51}" type="pres">
      <dgm:prSet presAssocID="{AA416D72-8763-4070-AD33-EE650E0FCA98}" presName="hierChild2" presStyleCnt="0"/>
      <dgm:spPr/>
    </dgm:pt>
    <dgm:pt modelId="{D485F031-EC5E-4B1E-AE15-80BE6D104BF3}" type="pres">
      <dgm:prSet presAssocID="{4C85D6A9-F150-4C3C-87E1-A42929450CDC}" presName="hierRoot1" presStyleCnt="0"/>
      <dgm:spPr/>
    </dgm:pt>
    <dgm:pt modelId="{0FC568FF-3AAA-4D6C-BFBC-5C0EF94AD483}" type="pres">
      <dgm:prSet presAssocID="{4C85D6A9-F150-4C3C-87E1-A42929450CDC}" presName="composite" presStyleCnt="0"/>
      <dgm:spPr/>
    </dgm:pt>
    <dgm:pt modelId="{2D1790A6-50B3-4987-B0EA-66549A041EA5}" type="pres">
      <dgm:prSet presAssocID="{4C85D6A9-F150-4C3C-87E1-A42929450CDC}" presName="background" presStyleLbl="node0" presStyleIdx="1" presStyleCnt="3"/>
      <dgm:spPr/>
    </dgm:pt>
    <dgm:pt modelId="{AB7A44A5-E44F-4682-BF48-3CF5E4F1E85F}" type="pres">
      <dgm:prSet presAssocID="{4C85D6A9-F150-4C3C-87E1-A42929450CDC}" presName="text" presStyleLbl="fgAcc0" presStyleIdx="1" presStyleCnt="3">
        <dgm:presLayoutVars>
          <dgm:chPref val="3"/>
        </dgm:presLayoutVars>
      </dgm:prSet>
      <dgm:spPr/>
    </dgm:pt>
    <dgm:pt modelId="{2B5447AF-B8FF-4F6A-9875-AD501691B813}" type="pres">
      <dgm:prSet presAssocID="{4C85D6A9-F150-4C3C-87E1-A42929450CDC}" presName="hierChild2" presStyleCnt="0"/>
      <dgm:spPr/>
    </dgm:pt>
    <dgm:pt modelId="{143C12EC-A997-4608-B30C-649567617D45}" type="pres">
      <dgm:prSet presAssocID="{14E0DD83-A838-4595-938A-454E7712A3AF}" presName="hierRoot1" presStyleCnt="0"/>
      <dgm:spPr/>
    </dgm:pt>
    <dgm:pt modelId="{11051AF9-8442-4230-9825-BCF754702872}" type="pres">
      <dgm:prSet presAssocID="{14E0DD83-A838-4595-938A-454E7712A3AF}" presName="composite" presStyleCnt="0"/>
      <dgm:spPr/>
    </dgm:pt>
    <dgm:pt modelId="{729C5FDD-8FE5-406F-ACA9-F0D3B8C5F56A}" type="pres">
      <dgm:prSet presAssocID="{14E0DD83-A838-4595-938A-454E7712A3AF}" presName="background" presStyleLbl="node0" presStyleIdx="2" presStyleCnt="3"/>
      <dgm:spPr/>
    </dgm:pt>
    <dgm:pt modelId="{B507F593-010C-4B12-AD23-CD9B894705B3}" type="pres">
      <dgm:prSet presAssocID="{14E0DD83-A838-4595-938A-454E7712A3AF}" presName="text" presStyleLbl="fgAcc0" presStyleIdx="2" presStyleCnt="3">
        <dgm:presLayoutVars>
          <dgm:chPref val="3"/>
        </dgm:presLayoutVars>
      </dgm:prSet>
      <dgm:spPr/>
    </dgm:pt>
    <dgm:pt modelId="{BAE38F19-7518-43E5-9FCA-DB456F7FD860}" type="pres">
      <dgm:prSet presAssocID="{14E0DD83-A838-4595-938A-454E7712A3AF}" presName="hierChild2" presStyleCnt="0"/>
      <dgm:spPr/>
    </dgm:pt>
  </dgm:ptLst>
  <dgm:cxnLst>
    <dgm:cxn modelId="{1B055634-81C1-484E-A7EF-9068F88ABB67}" type="presOf" srcId="{AA416D72-8763-4070-AD33-EE650E0FCA98}" destId="{49E6FC0C-8BA0-4DEA-BE69-FF03B6D13175}" srcOrd="0" destOrd="0" presId="urn:microsoft.com/office/officeart/2005/8/layout/hierarchy1"/>
    <dgm:cxn modelId="{A4D19666-360F-4C5C-93D2-52C2DC4323C0}" srcId="{7863C7B7-9A26-4FCC-BCFA-312108573C38}" destId="{AA416D72-8763-4070-AD33-EE650E0FCA98}" srcOrd="0" destOrd="0" parTransId="{F54A0297-69F1-4442-BE95-5C662C1AF742}" sibTransId="{614E9EAD-8F54-4008-8F8C-402B8DDD2406}"/>
    <dgm:cxn modelId="{0D0CD084-D000-447C-8FDD-CEBEE832794F}" srcId="{7863C7B7-9A26-4FCC-BCFA-312108573C38}" destId="{4C85D6A9-F150-4C3C-87E1-A42929450CDC}" srcOrd="1" destOrd="0" parTransId="{DD8DDF6B-984B-42BA-8645-8F28E4B36770}" sibTransId="{A672F529-9927-4D35-B25A-84DB9448BE82}"/>
    <dgm:cxn modelId="{05450996-0048-4EC3-85DB-5ECBC182597E}" type="presOf" srcId="{4C85D6A9-F150-4C3C-87E1-A42929450CDC}" destId="{AB7A44A5-E44F-4682-BF48-3CF5E4F1E85F}" srcOrd="0" destOrd="0" presId="urn:microsoft.com/office/officeart/2005/8/layout/hierarchy1"/>
    <dgm:cxn modelId="{401729A7-7F2A-4290-9DEE-D625ADBF766C}" type="presOf" srcId="{14E0DD83-A838-4595-938A-454E7712A3AF}" destId="{B507F593-010C-4B12-AD23-CD9B894705B3}" srcOrd="0" destOrd="0" presId="urn:microsoft.com/office/officeart/2005/8/layout/hierarchy1"/>
    <dgm:cxn modelId="{4992E8CF-9AB3-4C2E-BA01-FC3FFBA8DF89}" srcId="{7863C7B7-9A26-4FCC-BCFA-312108573C38}" destId="{14E0DD83-A838-4595-938A-454E7712A3AF}" srcOrd="2" destOrd="0" parTransId="{C71E8E90-42AD-46B4-96C0-D71DE60DE8DE}" sibTransId="{44E9EFE9-7FA0-4F86-9EDE-72DC3ABE31D2}"/>
    <dgm:cxn modelId="{D1E344E6-AC25-484E-87E1-1113D96C0763}" type="presOf" srcId="{7863C7B7-9A26-4FCC-BCFA-312108573C38}" destId="{04BF35DC-BA70-47B2-B7ED-BA9D544107D8}" srcOrd="0" destOrd="0" presId="urn:microsoft.com/office/officeart/2005/8/layout/hierarchy1"/>
    <dgm:cxn modelId="{DA9D45D4-52A6-4FBA-B038-E27558FAE8CF}" type="presParOf" srcId="{04BF35DC-BA70-47B2-B7ED-BA9D544107D8}" destId="{AF2B29FF-5017-428C-B97F-4978000EC9FB}" srcOrd="0" destOrd="0" presId="urn:microsoft.com/office/officeart/2005/8/layout/hierarchy1"/>
    <dgm:cxn modelId="{E4BA2A7F-9A7A-4005-88B0-433E20955389}" type="presParOf" srcId="{AF2B29FF-5017-428C-B97F-4978000EC9FB}" destId="{41A1D753-78A5-4AA4-BF29-9DBAF88C4A98}" srcOrd="0" destOrd="0" presId="urn:microsoft.com/office/officeart/2005/8/layout/hierarchy1"/>
    <dgm:cxn modelId="{1517D786-8426-4585-9887-ADF7EBE30ACF}" type="presParOf" srcId="{41A1D753-78A5-4AA4-BF29-9DBAF88C4A98}" destId="{BE25C44E-89BA-4695-9306-CCCC3286D29C}" srcOrd="0" destOrd="0" presId="urn:microsoft.com/office/officeart/2005/8/layout/hierarchy1"/>
    <dgm:cxn modelId="{1AD4EEDA-0D91-4C88-B07B-D612A5E9B054}" type="presParOf" srcId="{41A1D753-78A5-4AA4-BF29-9DBAF88C4A98}" destId="{49E6FC0C-8BA0-4DEA-BE69-FF03B6D13175}" srcOrd="1" destOrd="0" presId="urn:microsoft.com/office/officeart/2005/8/layout/hierarchy1"/>
    <dgm:cxn modelId="{05110A6F-7FE1-4725-A77F-F8E23C60E5ED}" type="presParOf" srcId="{AF2B29FF-5017-428C-B97F-4978000EC9FB}" destId="{AD490BEA-ECCD-425E-B18F-17C9ECEAAC51}" srcOrd="1" destOrd="0" presId="urn:microsoft.com/office/officeart/2005/8/layout/hierarchy1"/>
    <dgm:cxn modelId="{81FEFF14-E798-4D95-AE6E-2564218375AC}" type="presParOf" srcId="{04BF35DC-BA70-47B2-B7ED-BA9D544107D8}" destId="{D485F031-EC5E-4B1E-AE15-80BE6D104BF3}" srcOrd="1" destOrd="0" presId="urn:microsoft.com/office/officeart/2005/8/layout/hierarchy1"/>
    <dgm:cxn modelId="{543F8E6E-F0E5-43B7-9CCF-07DE8B9CB694}" type="presParOf" srcId="{D485F031-EC5E-4B1E-AE15-80BE6D104BF3}" destId="{0FC568FF-3AAA-4D6C-BFBC-5C0EF94AD483}" srcOrd="0" destOrd="0" presId="urn:microsoft.com/office/officeart/2005/8/layout/hierarchy1"/>
    <dgm:cxn modelId="{39A1A7E0-1319-4E30-8810-357EEAACD5F2}" type="presParOf" srcId="{0FC568FF-3AAA-4D6C-BFBC-5C0EF94AD483}" destId="{2D1790A6-50B3-4987-B0EA-66549A041EA5}" srcOrd="0" destOrd="0" presId="urn:microsoft.com/office/officeart/2005/8/layout/hierarchy1"/>
    <dgm:cxn modelId="{46824BCD-724E-4252-ACAE-C57710CACCE9}" type="presParOf" srcId="{0FC568FF-3AAA-4D6C-BFBC-5C0EF94AD483}" destId="{AB7A44A5-E44F-4682-BF48-3CF5E4F1E85F}" srcOrd="1" destOrd="0" presId="urn:microsoft.com/office/officeart/2005/8/layout/hierarchy1"/>
    <dgm:cxn modelId="{F1FE66CD-8586-4EFF-A9AA-8C0AEC1EF7EE}" type="presParOf" srcId="{D485F031-EC5E-4B1E-AE15-80BE6D104BF3}" destId="{2B5447AF-B8FF-4F6A-9875-AD501691B813}" srcOrd="1" destOrd="0" presId="urn:microsoft.com/office/officeart/2005/8/layout/hierarchy1"/>
    <dgm:cxn modelId="{8947DF50-9475-458C-93A7-0E96BE63393B}" type="presParOf" srcId="{04BF35DC-BA70-47B2-B7ED-BA9D544107D8}" destId="{143C12EC-A997-4608-B30C-649567617D45}" srcOrd="2" destOrd="0" presId="urn:microsoft.com/office/officeart/2005/8/layout/hierarchy1"/>
    <dgm:cxn modelId="{2A1C8B13-0F8E-43B6-95B5-C3C3711313C1}" type="presParOf" srcId="{143C12EC-A997-4608-B30C-649567617D45}" destId="{11051AF9-8442-4230-9825-BCF754702872}" srcOrd="0" destOrd="0" presId="urn:microsoft.com/office/officeart/2005/8/layout/hierarchy1"/>
    <dgm:cxn modelId="{CCA7665A-B390-408D-9647-D2BECCCFE67F}" type="presParOf" srcId="{11051AF9-8442-4230-9825-BCF754702872}" destId="{729C5FDD-8FE5-406F-ACA9-F0D3B8C5F56A}" srcOrd="0" destOrd="0" presId="urn:microsoft.com/office/officeart/2005/8/layout/hierarchy1"/>
    <dgm:cxn modelId="{47EF3252-AA85-4588-A09C-BAF49F79AFAF}" type="presParOf" srcId="{11051AF9-8442-4230-9825-BCF754702872}" destId="{B507F593-010C-4B12-AD23-CD9B894705B3}" srcOrd="1" destOrd="0" presId="urn:microsoft.com/office/officeart/2005/8/layout/hierarchy1"/>
    <dgm:cxn modelId="{145C6801-C0ED-4D9C-9712-E3EC7C44663D}" type="presParOf" srcId="{143C12EC-A997-4608-B30C-649567617D45}" destId="{BAE38F19-7518-43E5-9FCA-DB456F7FD8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AD7F28-712C-4E36-AC2D-6CD846DC770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E563D1E-0A6B-4360-915F-DE4C2CBDE89E}">
      <dgm:prSet/>
      <dgm:spPr/>
      <dgm:t>
        <a:bodyPr/>
        <a:lstStyle/>
        <a:p>
          <a:r>
            <a:rPr lang="en-US" b="0" i="0" baseline="0"/>
            <a:t>Select between </a:t>
          </a:r>
          <a:r>
            <a:rPr lang="en-US" b="1" i="0" baseline="0"/>
            <a:t>multiple inputs</a:t>
          </a:r>
          <a:r>
            <a:rPr lang="en-US" b="0" i="0" baseline="0"/>
            <a:t> based on control signals</a:t>
          </a:r>
          <a:endParaRPr lang="en-US"/>
        </a:p>
      </dgm:t>
    </dgm:pt>
    <dgm:pt modelId="{FBEA96A7-91AC-46E3-AA2E-23BE86F312C7}" type="parTrans" cxnId="{6213B95E-92B0-40AE-8934-3D1A9840F4B0}">
      <dgm:prSet/>
      <dgm:spPr/>
      <dgm:t>
        <a:bodyPr/>
        <a:lstStyle/>
        <a:p>
          <a:endParaRPr lang="en-US"/>
        </a:p>
      </dgm:t>
    </dgm:pt>
    <dgm:pt modelId="{8889D802-FC65-4C64-8F22-07C869FC184B}" type="sibTrans" cxnId="{6213B95E-92B0-40AE-8934-3D1A9840F4B0}">
      <dgm:prSet/>
      <dgm:spPr/>
      <dgm:t>
        <a:bodyPr/>
        <a:lstStyle/>
        <a:p>
          <a:endParaRPr lang="en-US"/>
        </a:p>
      </dgm:t>
    </dgm:pt>
    <dgm:pt modelId="{8F0D9428-1EB5-4E8F-ABD2-CE5FE2F7B756}">
      <dgm:prSet/>
      <dgm:spPr/>
      <dgm:t>
        <a:bodyPr/>
        <a:lstStyle/>
        <a:p>
          <a:r>
            <a:rPr lang="en-US" b="0" i="0" baseline="0"/>
            <a:t>Choose between </a:t>
          </a:r>
          <a:r>
            <a:rPr lang="en-US" b="1" i="0" baseline="0"/>
            <a:t>register or immediate</a:t>
          </a:r>
          <a:r>
            <a:rPr lang="en-US" b="0" i="0" baseline="0"/>
            <a:t> for ALU input</a:t>
          </a:r>
          <a:endParaRPr lang="en-US"/>
        </a:p>
      </dgm:t>
    </dgm:pt>
    <dgm:pt modelId="{1D62BFD7-43C1-4A07-9606-4C6B4815D452}" type="parTrans" cxnId="{D7BBB3E3-F424-4CEC-99FB-64221E6BD785}">
      <dgm:prSet/>
      <dgm:spPr/>
      <dgm:t>
        <a:bodyPr/>
        <a:lstStyle/>
        <a:p>
          <a:endParaRPr lang="en-US"/>
        </a:p>
      </dgm:t>
    </dgm:pt>
    <dgm:pt modelId="{B84B90E8-B402-4953-B7CA-59D08C622510}" type="sibTrans" cxnId="{D7BBB3E3-F424-4CEC-99FB-64221E6BD785}">
      <dgm:prSet/>
      <dgm:spPr/>
      <dgm:t>
        <a:bodyPr/>
        <a:lstStyle/>
        <a:p>
          <a:endParaRPr lang="en-US"/>
        </a:p>
      </dgm:t>
    </dgm:pt>
    <dgm:pt modelId="{25FBE68A-FCFF-4993-ABAB-BDD947824546}">
      <dgm:prSet/>
      <dgm:spPr/>
      <dgm:t>
        <a:bodyPr/>
        <a:lstStyle/>
        <a:p>
          <a:r>
            <a:rPr lang="en-US" b="0" i="0" baseline="0"/>
            <a:t>Select </a:t>
          </a:r>
          <a:r>
            <a:rPr lang="en-US" b="1" i="0" baseline="0"/>
            <a:t>ALU result or memory data</a:t>
          </a:r>
          <a:r>
            <a:rPr lang="en-US" b="0" i="0" baseline="0"/>
            <a:t> for write-back</a:t>
          </a:r>
          <a:endParaRPr lang="en-US"/>
        </a:p>
      </dgm:t>
    </dgm:pt>
    <dgm:pt modelId="{E5F81B5A-D006-4328-9EDD-EA5C6367F3CE}" type="parTrans" cxnId="{3BAE4F7C-9B02-4DF0-AF5F-52E35798D16E}">
      <dgm:prSet/>
      <dgm:spPr/>
      <dgm:t>
        <a:bodyPr/>
        <a:lstStyle/>
        <a:p>
          <a:endParaRPr lang="en-US"/>
        </a:p>
      </dgm:t>
    </dgm:pt>
    <dgm:pt modelId="{83430F51-6AAA-4CA8-89D7-0812D6EEC2A0}" type="sibTrans" cxnId="{3BAE4F7C-9B02-4DF0-AF5F-52E35798D16E}">
      <dgm:prSet/>
      <dgm:spPr/>
      <dgm:t>
        <a:bodyPr/>
        <a:lstStyle/>
        <a:p>
          <a:endParaRPr lang="en-US"/>
        </a:p>
      </dgm:t>
    </dgm:pt>
    <dgm:pt modelId="{89E6E143-CFC0-48EA-86E2-A57BD6FCA7C6}">
      <dgm:prSet/>
      <dgm:spPr/>
      <dgm:t>
        <a:bodyPr/>
        <a:lstStyle/>
        <a:p>
          <a:r>
            <a:rPr lang="en-US" b="0" i="0" baseline="0"/>
            <a:t>Decide </a:t>
          </a:r>
          <a:r>
            <a:rPr lang="en-US" b="1" i="0" baseline="0"/>
            <a:t>next PC</a:t>
          </a:r>
          <a:r>
            <a:rPr lang="en-US" b="0" i="0" baseline="0"/>
            <a:t> (sequential or branch/jump target)</a:t>
          </a:r>
          <a:endParaRPr lang="en-US"/>
        </a:p>
      </dgm:t>
    </dgm:pt>
    <dgm:pt modelId="{6C111238-4E1D-4CAE-8652-B4EC8645AD68}" type="parTrans" cxnId="{427CB4B7-B0A3-4D10-BB1C-13185860FECB}">
      <dgm:prSet/>
      <dgm:spPr/>
      <dgm:t>
        <a:bodyPr/>
        <a:lstStyle/>
        <a:p>
          <a:endParaRPr lang="en-US"/>
        </a:p>
      </dgm:t>
    </dgm:pt>
    <dgm:pt modelId="{6AEC3FAC-D02C-4996-8E3F-A6BFECF5DF5E}" type="sibTrans" cxnId="{427CB4B7-B0A3-4D10-BB1C-13185860FECB}">
      <dgm:prSet/>
      <dgm:spPr/>
      <dgm:t>
        <a:bodyPr/>
        <a:lstStyle/>
        <a:p>
          <a:endParaRPr lang="en-US"/>
        </a:p>
      </dgm:t>
    </dgm:pt>
    <dgm:pt modelId="{2F9789C0-3EBD-401D-8227-A8A88A9546D3}">
      <dgm:prSet/>
      <dgm:spPr/>
      <dgm:t>
        <a:bodyPr/>
        <a:lstStyle/>
        <a:p>
          <a:r>
            <a:rPr lang="en-US" b="0" i="0" baseline="0"/>
            <a:t>Controlled by signals like </a:t>
          </a:r>
          <a:r>
            <a:rPr lang="en-US" b="0" i="1" baseline="0"/>
            <a:t>ASel, BSel, WBSel, PCSel</a:t>
          </a:r>
          <a:endParaRPr lang="en-US"/>
        </a:p>
      </dgm:t>
    </dgm:pt>
    <dgm:pt modelId="{647CC3DB-6E31-45CD-B006-91E1B421BF37}" type="parTrans" cxnId="{1D863DC6-904A-40F8-84B1-6DAA92089CB9}">
      <dgm:prSet/>
      <dgm:spPr/>
      <dgm:t>
        <a:bodyPr/>
        <a:lstStyle/>
        <a:p>
          <a:endParaRPr lang="en-US"/>
        </a:p>
      </dgm:t>
    </dgm:pt>
    <dgm:pt modelId="{47CB4708-04E9-40D9-B0B3-5D74AEA02B81}" type="sibTrans" cxnId="{1D863DC6-904A-40F8-84B1-6DAA92089CB9}">
      <dgm:prSet/>
      <dgm:spPr/>
      <dgm:t>
        <a:bodyPr/>
        <a:lstStyle/>
        <a:p>
          <a:endParaRPr lang="en-US"/>
        </a:p>
      </dgm:t>
    </dgm:pt>
    <dgm:pt modelId="{1099C090-DB92-4F07-9CBC-162A2D8AAA84}" type="pres">
      <dgm:prSet presAssocID="{CFAD7F28-712C-4E36-AC2D-6CD846DC770F}" presName="outerComposite" presStyleCnt="0">
        <dgm:presLayoutVars>
          <dgm:chMax val="5"/>
          <dgm:dir/>
          <dgm:resizeHandles val="exact"/>
        </dgm:presLayoutVars>
      </dgm:prSet>
      <dgm:spPr/>
    </dgm:pt>
    <dgm:pt modelId="{114E9104-D157-420C-8393-807C229EBDDA}" type="pres">
      <dgm:prSet presAssocID="{CFAD7F28-712C-4E36-AC2D-6CD846DC770F}" presName="dummyMaxCanvas" presStyleCnt="0">
        <dgm:presLayoutVars/>
      </dgm:prSet>
      <dgm:spPr/>
    </dgm:pt>
    <dgm:pt modelId="{1CB69AA8-A1FE-4177-B805-9D682EDCAA9D}" type="pres">
      <dgm:prSet presAssocID="{CFAD7F28-712C-4E36-AC2D-6CD846DC770F}" presName="FiveNodes_1" presStyleLbl="node1" presStyleIdx="0" presStyleCnt="5">
        <dgm:presLayoutVars>
          <dgm:bulletEnabled val="1"/>
        </dgm:presLayoutVars>
      </dgm:prSet>
      <dgm:spPr/>
    </dgm:pt>
    <dgm:pt modelId="{5B6E0A9D-14FD-48C0-9906-C4D3E159F11C}" type="pres">
      <dgm:prSet presAssocID="{CFAD7F28-712C-4E36-AC2D-6CD846DC770F}" presName="FiveNodes_2" presStyleLbl="node1" presStyleIdx="1" presStyleCnt="5">
        <dgm:presLayoutVars>
          <dgm:bulletEnabled val="1"/>
        </dgm:presLayoutVars>
      </dgm:prSet>
      <dgm:spPr/>
    </dgm:pt>
    <dgm:pt modelId="{603AB01E-070C-4256-A862-0DC1562D1719}" type="pres">
      <dgm:prSet presAssocID="{CFAD7F28-712C-4E36-AC2D-6CD846DC770F}" presName="FiveNodes_3" presStyleLbl="node1" presStyleIdx="2" presStyleCnt="5">
        <dgm:presLayoutVars>
          <dgm:bulletEnabled val="1"/>
        </dgm:presLayoutVars>
      </dgm:prSet>
      <dgm:spPr/>
    </dgm:pt>
    <dgm:pt modelId="{922825EA-251A-4D9E-9D70-8BCCE938A0B4}" type="pres">
      <dgm:prSet presAssocID="{CFAD7F28-712C-4E36-AC2D-6CD846DC770F}" presName="FiveNodes_4" presStyleLbl="node1" presStyleIdx="3" presStyleCnt="5">
        <dgm:presLayoutVars>
          <dgm:bulletEnabled val="1"/>
        </dgm:presLayoutVars>
      </dgm:prSet>
      <dgm:spPr/>
    </dgm:pt>
    <dgm:pt modelId="{18723CF7-2CFD-44E6-B608-3A22B258ECC5}" type="pres">
      <dgm:prSet presAssocID="{CFAD7F28-712C-4E36-AC2D-6CD846DC770F}" presName="FiveNodes_5" presStyleLbl="node1" presStyleIdx="4" presStyleCnt="5">
        <dgm:presLayoutVars>
          <dgm:bulletEnabled val="1"/>
        </dgm:presLayoutVars>
      </dgm:prSet>
      <dgm:spPr/>
    </dgm:pt>
    <dgm:pt modelId="{C760CA9B-46D7-4FFD-9F22-86FF5B0B5A51}" type="pres">
      <dgm:prSet presAssocID="{CFAD7F28-712C-4E36-AC2D-6CD846DC770F}" presName="FiveConn_1-2" presStyleLbl="fgAccFollowNode1" presStyleIdx="0" presStyleCnt="4">
        <dgm:presLayoutVars>
          <dgm:bulletEnabled val="1"/>
        </dgm:presLayoutVars>
      </dgm:prSet>
      <dgm:spPr/>
    </dgm:pt>
    <dgm:pt modelId="{9330D5AD-F5E7-4C09-BD0C-DA75445C34F5}" type="pres">
      <dgm:prSet presAssocID="{CFAD7F28-712C-4E36-AC2D-6CD846DC770F}" presName="FiveConn_2-3" presStyleLbl="fgAccFollowNode1" presStyleIdx="1" presStyleCnt="4">
        <dgm:presLayoutVars>
          <dgm:bulletEnabled val="1"/>
        </dgm:presLayoutVars>
      </dgm:prSet>
      <dgm:spPr/>
    </dgm:pt>
    <dgm:pt modelId="{E00EAD9D-65CC-470F-B530-F9CC19078562}" type="pres">
      <dgm:prSet presAssocID="{CFAD7F28-712C-4E36-AC2D-6CD846DC770F}" presName="FiveConn_3-4" presStyleLbl="fgAccFollowNode1" presStyleIdx="2" presStyleCnt="4">
        <dgm:presLayoutVars>
          <dgm:bulletEnabled val="1"/>
        </dgm:presLayoutVars>
      </dgm:prSet>
      <dgm:spPr/>
    </dgm:pt>
    <dgm:pt modelId="{B03B2ED2-6EC7-4B1B-9214-DE8876B68013}" type="pres">
      <dgm:prSet presAssocID="{CFAD7F28-712C-4E36-AC2D-6CD846DC770F}" presName="FiveConn_4-5" presStyleLbl="fgAccFollowNode1" presStyleIdx="3" presStyleCnt="4">
        <dgm:presLayoutVars>
          <dgm:bulletEnabled val="1"/>
        </dgm:presLayoutVars>
      </dgm:prSet>
      <dgm:spPr/>
    </dgm:pt>
    <dgm:pt modelId="{EDBBA00F-82FA-4756-9F06-BD5DF2D5FC63}" type="pres">
      <dgm:prSet presAssocID="{CFAD7F28-712C-4E36-AC2D-6CD846DC770F}" presName="FiveNodes_1_text" presStyleLbl="node1" presStyleIdx="4" presStyleCnt="5">
        <dgm:presLayoutVars>
          <dgm:bulletEnabled val="1"/>
        </dgm:presLayoutVars>
      </dgm:prSet>
      <dgm:spPr/>
    </dgm:pt>
    <dgm:pt modelId="{E61DF3E8-C102-471F-9818-E21FC91CEC95}" type="pres">
      <dgm:prSet presAssocID="{CFAD7F28-712C-4E36-AC2D-6CD846DC770F}" presName="FiveNodes_2_text" presStyleLbl="node1" presStyleIdx="4" presStyleCnt="5">
        <dgm:presLayoutVars>
          <dgm:bulletEnabled val="1"/>
        </dgm:presLayoutVars>
      </dgm:prSet>
      <dgm:spPr/>
    </dgm:pt>
    <dgm:pt modelId="{36F52703-EF56-4588-AD89-8687AC978CCF}" type="pres">
      <dgm:prSet presAssocID="{CFAD7F28-712C-4E36-AC2D-6CD846DC770F}" presName="FiveNodes_3_text" presStyleLbl="node1" presStyleIdx="4" presStyleCnt="5">
        <dgm:presLayoutVars>
          <dgm:bulletEnabled val="1"/>
        </dgm:presLayoutVars>
      </dgm:prSet>
      <dgm:spPr/>
    </dgm:pt>
    <dgm:pt modelId="{FA71ADDE-EBEE-461D-8906-C8748BD19369}" type="pres">
      <dgm:prSet presAssocID="{CFAD7F28-712C-4E36-AC2D-6CD846DC770F}" presName="FiveNodes_4_text" presStyleLbl="node1" presStyleIdx="4" presStyleCnt="5">
        <dgm:presLayoutVars>
          <dgm:bulletEnabled val="1"/>
        </dgm:presLayoutVars>
      </dgm:prSet>
      <dgm:spPr/>
    </dgm:pt>
    <dgm:pt modelId="{928BF9DE-288B-4122-93EC-A9E65F4C32AD}" type="pres">
      <dgm:prSet presAssocID="{CFAD7F28-712C-4E36-AC2D-6CD846DC770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21DE0A-150A-4D9C-89EC-151F817B4410}" type="presOf" srcId="{CFAD7F28-712C-4E36-AC2D-6CD846DC770F}" destId="{1099C090-DB92-4F07-9CBC-162A2D8AAA84}" srcOrd="0" destOrd="0" presId="urn:microsoft.com/office/officeart/2005/8/layout/vProcess5"/>
    <dgm:cxn modelId="{6AD0F435-CE8D-43F8-92C6-DA74BC55A962}" type="presOf" srcId="{6AEC3FAC-D02C-4996-8E3F-A6BFECF5DF5E}" destId="{B03B2ED2-6EC7-4B1B-9214-DE8876B68013}" srcOrd="0" destOrd="0" presId="urn:microsoft.com/office/officeart/2005/8/layout/vProcess5"/>
    <dgm:cxn modelId="{A7F3B538-5366-45D9-AC8F-5D2B977EDBAE}" type="presOf" srcId="{89E6E143-CFC0-48EA-86E2-A57BD6FCA7C6}" destId="{FA71ADDE-EBEE-461D-8906-C8748BD19369}" srcOrd="1" destOrd="0" presId="urn:microsoft.com/office/officeart/2005/8/layout/vProcess5"/>
    <dgm:cxn modelId="{7820493B-66E4-410E-9262-42986999EEF0}" type="presOf" srcId="{8F0D9428-1EB5-4E8F-ABD2-CE5FE2F7B756}" destId="{5B6E0A9D-14FD-48C0-9906-C4D3E159F11C}" srcOrd="0" destOrd="0" presId="urn:microsoft.com/office/officeart/2005/8/layout/vProcess5"/>
    <dgm:cxn modelId="{6213B95E-92B0-40AE-8934-3D1A9840F4B0}" srcId="{CFAD7F28-712C-4E36-AC2D-6CD846DC770F}" destId="{4E563D1E-0A6B-4360-915F-DE4C2CBDE89E}" srcOrd="0" destOrd="0" parTransId="{FBEA96A7-91AC-46E3-AA2E-23BE86F312C7}" sibTransId="{8889D802-FC65-4C64-8F22-07C869FC184B}"/>
    <dgm:cxn modelId="{7A802150-72E5-4C97-9F9E-A17CB6BA022F}" type="presOf" srcId="{2F9789C0-3EBD-401D-8227-A8A88A9546D3}" destId="{18723CF7-2CFD-44E6-B608-3A22B258ECC5}" srcOrd="0" destOrd="0" presId="urn:microsoft.com/office/officeart/2005/8/layout/vProcess5"/>
    <dgm:cxn modelId="{3BAE4F7C-9B02-4DF0-AF5F-52E35798D16E}" srcId="{CFAD7F28-712C-4E36-AC2D-6CD846DC770F}" destId="{25FBE68A-FCFF-4993-ABAB-BDD947824546}" srcOrd="2" destOrd="0" parTransId="{E5F81B5A-D006-4328-9EDD-EA5C6367F3CE}" sibTransId="{83430F51-6AAA-4CA8-89D7-0812D6EEC2A0}"/>
    <dgm:cxn modelId="{CF6E9A82-E528-431F-86AE-8E727720CC7A}" type="presOf" srcId="{83430F51-6AAA-4CA8-89D7-0812D6EEC2A0}" destId="{E00EAD9D-65CC-470F-B530-F9CC19078562}" srcOrd="0" destOrd="0" presId="urn:microsoft.com/office/officeart/2005/8/layout/vProcess5"/>
    <dgm:cxn modelId="{B46AAE89-7141-45DC-B1B7-CE0913801C1B}" type="presOf" srcId="{8889D802-FC65-4C64-8F22-07C869FC184B}" destId="{C760CA9B-46D7-4FFD-9F22-86FF5B0B5A51}" srcOrd="0" destOrd="0" presId="urn:microsoft.com/office/officeart/2005/8/layout/vProcess5"/>
    <dgm:cxn modelId="{89EF3790-956F-4C16-BE23-8CFF073856C7}" type="presOf" srcId="{25FBE68A-FCFF-4993-ABAB-BDD947824546}" destId="{36F52703-EF56-4588-AD89-8687AC978CCF}" srcOrd="1" destOrd="0" presId="urn:microsoft.com/office/officeart/2005/8/layout/vProcess5"/>
    <dgm:cxn modelId="{D35547A4-89C5-4AC0-84C3-B0FDA228DF29}" type="presOf" srcId="{89E6E143-CFC0-48EA-86E2-A57BD6FCA7C6}" destId="{922825EA-251A-4D9E-9D70-8BCCE938A0B4}" srcOrd="0" destOrd="0" presId="urn:microsoft.com/office/officeart/2005/8/layout/vProcess5"/>
    <dgm:cxn modelId="{427CB4B7-B0A3-4D10-BB1C-13185860FECB}" srcId="{CFAD7F28-712C-4E36-AC2D-6CD846DC770F}" destId="{89E6E143-CFC0-48EA-86E2-A57BD6FCA7C6}" srcOrd="3" destOrd="0" parTransId="{6C111238-4E1D-4CAE-8652-B4EC8645AD68}" sibTransId="{6AEC3FAC-D02C-4996-8E3F-A6BFECF5DF5E}"/>
    <dgm:cxn modelId="{64ED2CBA-08EA-4622-B0FE-C5C7041876FA}" type="presOf" srcId="{4E563D1E-0A6B-4360-915F-DE4C2CBDE89E}" destId="{EDBBA00F-82FA-4756-9F06-BD5DF2D5FC63}" srcOrd="1" destOrd="0" presId="urn:microsoft.com/office/officeart/2005/8/layout/vProcess5"/>
    <dgm:cxn modelId="{A89D12BE-808F-49F6-802E-F4E7C408F1D0}" type="presOf" srcId="{4E563D1E-0A6B-4360-915F-DE4C2CBDE89E}" destId="{1CB69AA8-A1FE-4177-B805-9D682EDCAA9D}" srcOrd="0" destOrd="0" presId="urn:microsoft.com/office/officeart/2005/8/layout/vProcess5"/>
    <dgm:cxn modelId="{1D863DC6-904A-40F8-84B1-6DAA92089CB9}" srcId="{CFAD7F28-712C-4E36-AC2D-6CD846DC770F}" destId="{2F9789C0-3EBD-401D-8227-A8A88A9546D3}" srcOrd="4" destOrd="0" parTransId="{647CC3DB-6E31-45CD-B006-91E1B421BF37}" sibTransId="{47CB4708-04E9-40D9-B0B3-5D74AEA02B81}"/>
    <dgm:cxn modelId="{9E6E72D4-D499-407F-928E-162DE0F86639}" type="presOf" srcId="{25FBE68A-FCFF-4993-ABAB-BDD947824546}" destId="{603AB01E-070C-4256-A862-0DC1562D1719}" srcOrd="0" destOrd="0" presId="urn:microsoft.com/office/officeart/2005/8/layout/vProcess5"/>
    <dgm:cxn modelId="{1546EDD7-820C-4A4D-BFC3-81155D37749D}" type="presOf" srcId="{2F9789C0-3EBD-401D-8227-A8A88A9546D3}" destId="{928BF9DE-288B-4122-93EC-A9E65F4C32AD}" srcOrd="1" destOrd="0" presId="urn:microsoft.com/office/officeart/2005/8/layout/vProcess5"/>
    <dgm:cxn modelId="{D7BBB3E3-F424-4CEC-99FB-64221E6BD785}" srcId="{CFAD7F28-712C-4E36-AC2D-6CD846DC770F}" destId="{8F0D9428-1EB5-4E8F-ABD2-CE5FE2F7B756}" srcOrd="1" destOrd="0" parTransId="{1D62BFD7-43C1-4A07-9606-4C6B4815D452}" sibTransId="{B84B90E8-B402-4953-B7CA-59D08C622510}"/>
    <dgm:cxn modelId="{16FC06EC-3598-48FB-B4A3-5D04438C7E8C}" type="presOf" srcId="{8F0D9428-1EB5-4E8F-ABD2-CE5FE2F7B756}" destId="{E61DF3E8-C102-471F-9818-E21FC91CEC95}" srcOrd="1" destOrd="0" presId="urn:microsoft.com/office/officeart/2005/8/layout/vProcess5"/>
    <dgm:cxn modelId="{F77B91FA-EA43-42CE-B66E-F1CE1488A329}" type="presOf" srcId="{B84B90E8-B402-4953-B7CA-59D08C622510}" destId="{9330D5AD-F5E7-4C09-BD0C-DA75445C34F5}" srcOrd="0" destOrd="0" presId="urn:microsoft.com/office/officeart/2005/8/layout/vProcess5"/>
    <dgm:cxn modelId="{CB4BEF35-3735-4FD9-A33F-F944ACF35640}" type="presParOf" srcId="{1099C090-DB92-4F07-9CBC-162A2D8AAA84}" destId="{114E9104-D157-420C-8393-807C229EBDDA}" srcOrd="0" destOrd="0" presId="urn:microsoft.com/office/officeart/2005/8/layout/vProcess5"/>
    <dgm:cxn modelId="{B4676CAE-2DC6-4F8F-94EC-18F47D3237F0}" type="presParOf" srcId="{1099C090-DB92-4F07-9CBC-162A2D8AAA84}" destId="{1CB69AA8-A1FE-4177-B805-9D682EDCAA9D}" srcOrd="1" destOrd="0" presId="urn:microsoft.com/office/officeart/2005/8/layout/vProcess5"/>
    <dgm:cxn modelId="{061983B2-1207-4531-8704-85B622B2CDE3}" type="presParOf" srcId="{1099C090-DB92-4F07-9CBC-162A2D8AAA84}" destId="{5B6E0A9D-14FD-48C0-9906-C4D3E159F11C}" srcOrd="2" destOrd="0" presId="urn:microsoft.com/office/officeart/2005/8/layout/vProcess5"/>
    <dgm:cxn modelId="{3123DF21-D3B5-4147-AE55-AA550EB45EE2}" type="presParOf" srcId="{1099C090-DB92-4F07-9CBC-162A2D8AAA84}" destId="{603AB01E-070C-4256-A862-0DC1562D1719}" srcOrd="3" destOrd="0" presId="urn:microsoft.com/office/officeart/2005/8/layout/vProcess5"/>
    <dgm:cxn modelId="{CEDEAD8F-938E-4229-9078-1CD4ED6D20FA}" type="presParOf" srcId="{1099C090-DB92-4F07-9CBC-162A2D8AAA84}" destId="{922825EA-251A-4D9E-9D70-8BCCE938A0B4}" srcOrd="4" destOrd="0" presId="urn:microsoft.com/office/officeart/2005/8/layout/vProcess5"/>
    <dgm:cxn modelId="{884973BB-3895-4908-A426-6EB42AC693A6}" type="presParOf" srcId="{1099C090-DB92-4F07-9CBC-162A2D8AAA84}" destId="{18723CF7-2CFD-44E6-B608-3A22B258ECC5}" srcOrd="5" destOrd="0" presId="urn:microsoft.com/office/officeart/2005/8/layout/vProcess5"/>
    <dgm:cxn modelId="{CD493A92-D04D-4B7E-9D30-C1A6A59CE5C7}" type="presParOf" srcId="{1099C090-DB92-4F07-9CBC-162A2D8AAA84}" destId="{C760CA9B-46D7-4FFD-9F22-86FF5B0B5A51}" srcOrd="6" destOrd="0" presId="urn:microsoft.com/office/officeart/2005/8/layout/vProcess5"/>
    <dgm:cxn modelId="{557959AC-9B64-4492-ACE2-1A3A2A7D1AB1}" type="presParOf" srcId="{1099C090-DB92-4F07-9CBC-162A2D8AAA84}" destId="{9330D5AD-F5E7-4C09-BD0C-DA75445C34F5}" srcOrd="7" destOrd="0" presId="urn:microsoft.com/office/officeart/2005/8/layout/vProcess5"/>
    <dgm:cxn modelId="{BCBCD84B-44F8-46D4-B4E8-1D2670315426}" type="presParOf" srcId="{1099C090-DB92-4F07-9CBC-162A2D8AAA84}" destId="{E00EAD9D-65CC-470F-B530-F9CC19078562}" srcOrd="8" destOrd="0" presId="urn:microsoft.com/office/officeart/2005/8/layout/vProcess5"/>
    <dgm:cxn modelId="{6808E2BD-FBA7-4D56-B72A-ED1079C8EA87}" type="presParOf" srcId="{1099C090-DB92-4F07-9CBC-162A2D8AAA84}" destId="{B03B2ED2-6EC7-4B1B-9214-DE8876B68013}" srcOrd="9" destOrd="0" presId="urn:microsoft.com/office/officeart/2005/8/layout/vProcess5"/>
    <dgm:cxn modelId="{68182119-2C2F-491D-B346-1DCFF2945671}" type="presParOf" srcId="{1099C090-DB92-4F07-9CBC-162A2D8AAA84}" destId="{EDBBA00F-82FA-4756-9F06-BD5DF2D5FC63}" srcOrd="10" destOrd="0" presId="urn:microsoft.com/office/officeart/2005/8/layout/vProcess5"/>
    <dgm:cxn modelId="{52E43025-111F-4730-98C2-3A44529009E3}" type="presParOf" srcId="{1099C090-DB92-4F07-9CBC-162A2D8AAA84}" destId="{E61DF3E8-C102-471F-9818-E21FC91CEC95}" srcOrd="11" destOrd="0" presId="urn:microsoft.com/office/officeart/2005/8/layout/vProcess5"/>
    <dgm:cxn modelId="{3D8D152E-52A7-4336-A016-60FFA114FB2E}" type="presParOf" srcId="{1099C090-DB92-4F07-9CBC-162A2D8AAA84}" destId="{36F52703-EF56-4588-AD89-8687AC978CCF}" srcOrd="12" destOrd="0" presId="urn:microsoft.com/office/officeart/2005/8/layout/vProcess5"/>
    <dgm:cxn modelId="{2469FD88-5FBF-4920-A04D-2945D59E42D7}" type="presParOf" srcId="{1099C090-DB92-4F07-9CBC-162A2D8AAA84}" destId="{FA71ADDE-EBEE-461D-8906-C8748BD19369}" srcOrd="13" destOrd="0" presId="urn:microsoft.com/office/officeart/2005/8/layout/vProcess5"/>
    <dgm:cxn modelId="{8E133D34-5D83-4626-BE64-63942CF031E4}" type="presParOf" srcId="{1099C090-DB92-4F07-9CBC-162A2D8AAA84}" destId="{928BF9DE-288B-4122-93EC-A9E65F4C32A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555C2E-216E-43AC-AEF2-623814283AA5}" type="doc">
      <dgm:prSet loTypeId="urn:microsoft.com/office/officeart/2005/8/layout/hierarchy1" loCatId="hierarchy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1A023AEA-5CA7-4759-818A-9C60034F2175}">
      <dgm:prSet/>
      <dgm:spPr/>
      <dgm:t>
        <a:bodyPr/>
        <a:lstStyle/>
        <a:p>
          <a:r>
            <a:rPr lang="en-US" b="0" i="0" baseline="0"/>
            <a:t>Integrates </a:t>
          </a:r>
          <a:r>
            <a:rPr lang="en-US" b="1" i="0" baseline="0"/>
            <a:t>all submodules</a:t>
          </a:r>
          <a:r>
            <a:rPr lang="en-US" b="0" i="0" baseline="0"/>
            <a:t> (PC, ALU, Control Unit, Memories, etc.)</a:t>
          </a:r>
          <a:endParaRPr lang="en-US"/>
        </a:p>
      </dgm:t>
    </dgm:pt>
    <dgm:pt modelId="{45E1A1C4-66F1-427A-B7E0-558E376CDB7F}" type="parTrans" cxnId="{797DFB86-836E-4EC8-8763-5A65A2694E3A}">
      <dgm:prSet/>
      <dgm:spPr/>
      <dgm:t>
        <a:bodyPr/>
        <a:lstStyle/>
        <a:p>
          <a:endParaRPr lang="en-US"/>
        </a:p>
      </dgm:t>
    </dgm:pt>
    <dgm:pt modelId="{D6BF167F-0CA6-4233-B1A2-F863D498109D}" type="sibTrans" cxnId="{797DFB86-836E-4EC8-8763-5A65A2694E3A}">
      <dgm:prSet/>
      <dgm:spPr/>
      <dgm:t>
        <a:bodyPr/>
        <a:lstStyle/>
        <a:p>
          <a:endParaRPr lang="en-US"/>
        </a:p>
      </dgm:t>
    </dgm:pt>
    <dgm:pt modelId="{9EFC7E8F-2E39-4056-AD00-D3F2695CA667}">
      <dgm:prSet/>
      <dgm:spPr/>
      <dgm:t>
        <a:bodyPr/>
        <a:lstStyle/>
        <a:p>
          <a:r>
            <a:rPr lang="en-US" b="0" i="0" baseline="0"/>
            <a:t>Manages </a:t>
          </a:r>
          <a:r>
            <a:rPr lang="en-US" b="1" i="0" baseline="0"/>
            <a:t>signal routing</a:t>
          </a:r>
          <a:r>
            <a:rPr lang="en-US" b="0" i="0" baseline="0"/>
            <a:t> across the entire processor</a:t>
          </a:r>
          <a:endParaRPr lang="en-US"/>
        </a:p>
      </dgm:t>
    </dgm:pt>
    <dgm:pt modelId="{17DBAA6C-944F-40FC-949D-C40013776709}" type="parTrans" cxnId="{BA4A7B33-30AD-4150-9C7A-8F8281B5496E}">
      <dgm:prSet/>
      <dgm:spPr/>
      <dgm:t>
        <a:bodyPr/>
        <a:lstStyle/>
        <a:p>
          <a:endParaRPr lang="en-US"/>
        </a:p>
      </dgm:t>
    </dgm:pt>
    <dgm:pt modelId="{3B3DC3CA-5C57-4B3A-9464-66AB3EF31C77}" type="sibTrans" cxnId="{BA4A7B33-30AD-4150-9C7A-8F8281B5496E}">
      <dgm:prSet/>
      <dgm:spPr/>
      <dgm:t>
        <a:bodyPr/>
        <a:lstStyle/>
        <a:p>
          <a:endParaRPr lang="en-US"/>
        </a:p>
      </dgm:t>
    </dgm:pt>
    <dgm:pt modelId="{F0761120-A72F-43FA-A237-E90E5700BF2B}">
      <dgm:prSet/>
      <dgm:spPr/>
      <dgm:t>
        <a:bodyPr/>
        <a:lstStyle/>
        <a:p>
          <a:r>
            <a:rPr lang="en-US" b="0" i="0" baseline="0"/>
            <a:t>Controls </a:t>
          </a:r>
          <a:r>
            <a:rPr lang="en-US" b="1" i="0" baseline="0"/>
            <a:t>program execution flow</a:t>
          </a:r>
          <a:r>
            <a:rPr lang="en-US" b="0" i="0" baseline="0"/>
            <a:t> using PC updates and instruction decoding</a:t>
          </a:r>
          <a:endParaRPr lang="en-US"/>
        </a:p>
      </dgm:t>
    </dgm:pt>
    <dgm:pt modelId="{5EC54E47-CD55-4020-9B66-CB027F681A66}" type="parTrans" cxnId="{9B30F84A-F9D1-4F91-9187-B0BE7E3BAFC1}">
      <dgm:prSet/>
      <dgm:spPr/>
      <dgm:t>
        <a:bodyPr/>
        <a:lstStyle/>
        <a:p>
          <a:endParaRPr lang="en-US"/>
        </a:p>
      </dgm:t>
    </dgm:pt>
    <dgm:pt modelId="{D5B18D7F-EB46-4F11-8ADF-9EDD0A8D0F9B}" type="sibTrans" cxnId="{9B30F84A-F9D1-4F91-9187-B0BE7E3BAFC1}">
      <dgm:prSet/>
      <dgm:spPr/>
      <dgm:t>
        <a:bodyPr/>
        <a:lstStyle/>
        <a:p>
          <a:endParaRPr lang="en-US"/>
        </a:p>
      </dgm:t>
    </dgm:pt>
    <dgm:pt modelId="{623F85F2-AAF4-4943-885B-F662A935E310}">
      <dgm:prSet/>
      <dgm:spPr/>
      <dgm:t>
        <a:bodyPr/>
        <a:lstStyle/>
        <a:p>
          <a:r>
            <a:rPr lang="en-US" b="0" i="0" baseline="0"/>
            <a:t>Acts as the </a:t>
          </a:r>
          <a:r>
            <a:rPr lang="en-US" b="1" i="0" baseline="0"/>
            <a:t>main system wrapper</a:t>
          </a:r>
          <a:r>
            <a:rPr lang="en-US" b="0" i="0" baseline="0"/>
            <a:t> for simulation and synthesis</a:t>
          </a:r>
          <a:endParaRPr lang="en-US"/>
        </a:p>
      </dgm:t>
    </dgm:pt>
    <dgm:pt modelId="{96A60A6A-4780-4F5C-963B-8A105C4A3A9E}" type="parTrans" cxnId="{9343D354-81B8-40EA-A513-894A738F50BE}">
      <dgm:prSet/>
      <dgm:spPr/>
      <dgm:t>
        <a:bodyPr/>
        <a:lstStyle/>
        <a:p>
          <a:endParaRPr lang="en-US"/>
        </a:p>
      </dgm:t>
    </dgm:pt>
    <dgm:pt modelId="{CED12C19-EA57-473D-9944-77CB57AF7B2B}" type="sibTrans" cxnId="{9343D354-81B8-40EA-A513-894A738F50BE}">
      <dgm:prSet/>
      <dgm:spPr/>
      <dgm:t>
        <a:bodyPr/>
        <a:lstStyle/>
        <a:p>
          <a:endParaRPr lang="en-US"/>
        </a:p>
      </dgm:t>
    </dgm:pt>
    <dgm:pt modelId="{996474DE-506C-4208-B042-01B0F0996DF0}" type="pres">
      <dgm:prSet presAssocID="{16555C2E-216E-43AC-AEF2-623814283A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D9D1B5-6B13-4481-9270-DA8B1C6D70DB}" type="pres">
      <dgm:prSet presAssocID="{1A023AEA-5CA7-4759-818A-9C60034F2175}" presName="hierRoot1" presStyleCnt="0"/>
      <dgm:spPr/>
    </dgm:pt>
    <dgm:pt modelId="{338F0B04-A2B1-4537-9419-A144A0A8F532}" type="pres">
      <dgm:prSet presAssocID="{1A023AEA-5CA7-4759-818A-9C60034F2175}" presName="composite" presStyleCnt="0"/>
      <dgm:spPr/>
    </dgm:pt>
    <dgm:pt modelId="{471B7F1C-C070-4992-8B2B-A01DE69520C4}" type="pres">
      <dgm:prSet presAssocID="{1A023AEA-5CA7-4759-818A-9C60034F2175}" presName="background" presStyleLbl="node0" presStyleIdx="0" presStyleCnt="4"/>
      <dgm:spPr/>
    </dgm:pt>
    <dgm:pt modelId="{6333F748-6057-44D8-AE57-9A069FB58912}" type="pres">
      <dgm:prSet presAssocID="{1A023AEA-5CA7-4759-818A-9C60034F2175}" presName="text" presStyleLbl="fgAcc0" presStyleIdx="0" presStyleCnt="4">
        <dgm:presLayoutVars>
          <dgm:chPref val="3"/>
        </dgm:presLayoutVars>
      </dgm:prSet>
      <dgm:spPr/>
    </dgm:pt>
    <dgm:pt modelId="{543BE1B0-B6B1-4A08-9597-A03DBA3EBB02}" type="pres">
      <dgm:prSet presAssocID="{1A023AEA-5CA7-4759-818A-9C60034F2175}" presName="hierChild2" presStyleCnt="0"/>
      <dgm:spPr/>
    </dgm:pt>
    <dgm:pt modelId="{EE01B3DF-E12E-47F5-A671-57BBEF103C52}" type="pres">
      <dgm:prSet presAssocID="{9EFC7E8F-2E39-4056-AD00-D3F2695CA667}" presName="hierRoot1" presStyleCnt="0"/>
      <dgm:spPr/>
    </dgm:pt>
    <dgm:pt modelId="{FACEED03-91F9-4C3B-BD98-7A7BDC19DB5A}" type="pres">
      <dgm:prSet presAssocID="{9EFC7E8F-2E39-4056-AD00-D3F2695CA667}" presName="composite" presStyleCnt="0"/>
      <dgm:spPr/>
    </dgm:pt>
    <dgm:pt modelId="{46653999-8666-44AA-B3AC-8463686C3211}" type="pres">
      <dgm:prSet presAssocID="{9EFC7E8F-2E39-4056-AD00-D3F2695CA667}" presName="background" presStyleLbl="node0" presStyleIdx="1" presStyleCnt="4"/>
      <dgm:spPr/>
    </dgm:pt>
    <dgm:pt modelId="{83C54234-4E01-448F-8942-8273FA30D8F3}" type="pres">
      <dgm:prSet presAssocID="{9EFC7E8F-2E39-4056-AD00-D3F2695CA667}" presName="text" presStyleLbl="fgAcc0" presStyleIdx="1" presStyleCnt="4">
        <dgm:presLayoutVars>
          <dgm:chPref val="3"/>
        </dgm:presLayoutVars>
      </dgm:prSet>
      <dgm:spPr/>
    </dgm:pt>
    <dgm:pt modelId="{4E6ED742-9405-4DAD-BFEA-A18A9B8C8D79}" type="pres">
      <dgm:prSet presAssocID="{9EFC7E8F-2E39-4056-AD00-D3F2695CA667}" presName="hierChild2" presStyleCnt="0"/>
      <dgm:spPr/>
    </dgm:pt>
    <dgm:pt modelId="{15700ABC-37DD-4C4C-B2CF-0C62ADCFDC9B}" type="pres">
      <dgm:prSet presAssocID="{F0761120-A72F-43FA-A237-E90E5700BF2B}" presName="hierRoot1" presStyleCnt="0"/>
      <dgm:spPr/>
    </dgm:pt>
    <dgm:pt modelId="{03FF0CD4-87EE-47A4-B6DA-2AFD862DCEC7}" type="pres">
      <dgm:prSet presAssocID="{F0761120-A72F-43FA-A237-E90E5700BF2B}" presName="composite" presStyleCnt="0"/>
      <dgm:spPr/>
    </dgm:pt>
    <dgm:pt modelId="{E1E4A714-4613-4738-9B3F-35A31931B54F}" type="pres">
      <dgm:prSet presAssocID="{F0761120-A72F-43FA-A237-E90E5700BF2B}" presName="background" presStyleLbl="node0" presStyleIdx="2" presStyleCnt="4"/>
      <dgm:spPr/>
    </dgm:pt>
    <dgm:pt modelId="{6261D48F-E727-45B2-AB11-5C4BC07D3E58}" type="pres">
      <dgm:prSet presAssocID="{F0761120-A72F-43FA-A237-E90E5700BF2B}" presName="text" presStyleLbl="fgAcc0" presStyleIdx="2" presStyleCnt="4">
        <dgm:presLayoutVars>
          <dgm:chPref val="3"/>
        </dgm:presLayoutVars>
      </dgm:prSet>
      <dgm:spPr/>
    </dgm:pt>
    <dgm:pt modelId="{94731000-931D-4997-ACA8-2D9D6D5CAEC2}" type="pres">
      <dgm:prSet presAssocID="{F0761120-A72F-43FA-A237-E90E5700BF2B}" presName="hierChild2" presStyleCnt="0"/>
      <dgm:spPr/>
    </dgm:pt>
    <dgm:pt modelId="{8344C932-13D9-4935-8300-70E2EBB9900D}" type="pres">
      <dgm:prSet presAssocID="{623F85F2-AAF4-4943-885B-F662A935E310}" presName="hierRoot1" presStyleCnt="0"/>
      <dgm:spPr/>
    </dgm:pt>
    <dgm:pt modelId="{582B8D68-1EF4-4711-9A97-564A5E5253F2}" type="pres">
      <dgm:prSet presAssocID="{623F85F2-AAF4-4943-885B-F662A935E310}" presName="composite" presStyleCnt="0"/>
      <dgm:spPr/>
    </dgm:pt>
    <dgm:pt modelId="{5CFC0B77-D606-4B0D-AF60-2BD412B30C81}" type="pres">
      <dgm:prSet presAssocID="{623F85F2-AAF4-4943-885B-F662A935E310}" presName="background" presStyleLbl="node0" presStyleIdx="3" presStyleCnt="4"/>
      <dgm:spPr/>
    </dgm:pt>
    <dgm:pt modelId="{7DEB32AF-003B-4112-95C2-8FA08DA5513F}" type="pres">
      <dgm:prSet presAssocID="{623F85F2-AAF4-4943-885B-F662A935E310}" presName="text" presStyleLbl="fgAcc0" presStyleIdx="3" presStyleCnt="4">
        <dgm:presLayoutVars>
          <dgm:chPref val="3"/>
        </dgm:presLayoutVars>
      </dgm:prSet>
      <dgm:spPr/>
    </dgm:pt>
    <dgm:pt modelId="{6C70A928-51CB-4CB4-B472-56B6D855E0A2}" type="pres">
      <dgm:prSet presAssocID="{623F85F2-AAF4-4943-885B-F662A935E310}" presName="hierChild2" presStyleCnt="0"/>
      <dgm:spPr/>
    </dgm:pt>
  </dgm:ptLst>
  <dgm:cxnLst>
    <dgm:cxn modelId="{F7E6C70E-A141-4DD1-964D-0F767B1FDC10}" type="presOf" srcId="{1A023AEA-5CA7-4759-818A-9C60034F2175}" destId="{6333F748-6057-44D8-AE57-9A069FB58912}" srcOrd="0" destOrd="0" presId="urn:microsoft.com/office/officeart/2005/8/layout/hierarchy1"/>
    <dgm:cxn modelId="{4D593220-B834-4782-AB6B-65E79BAEA9F5}" type="presOf" srcId="{F0761120-A72F-43FA-A237-E90E5700BF2B}" destId="{6261D48F-E727-45B2-AB11-5C4BC07D3E58}" srcOrd="0" destOrd="0" presId="urn:microsoft.com/office/officeart/2005/8/layout/hierarchy1"/>
    <dgm:cxn modelId="{BA4A7B33-30AD-4150-9C7A-8F8281B5496E}" srcId="{16555C2E-216E-43AC-AEF2-623814283AA5}" destId="{9EFC7E8F-2E39-4056-AD00-D3F2695CA667}" srcOrd="1" destOrd="0" parTransId="{17DBAA6C-944F-40FC-949D-C40013776709}" sibTransId="{3B3DC3CA-5C57-4B3A-9464-66AB3EF31C77}"/>
    <dgm:cxn modelId="{E4B64561-3E13-4FF8-B08E-C42F723998FF}" type="presOf" srcId="{16555C2E-216E-43AC-AEF2-623814283AA5}" destId="{996474DE-506C-4208-B042-01B0F0996DF0}" srcOrd="0" destOrd="0" presId="urn:microsoft.com/office/officeart/2005/8/layout/hierarchy1"/>
    <dgm:cxn modelId="{9B30F84A-F9D1-4F91-9187-B0BE7E3BAFC1}" srcId="{16555C2E-216E-43AC-AEF2-623814283AA5}" destId="{F0761120-A72F-43FA-A237-E90E5700BF2B}" srcOrd="2" destOrd="0" parTransId="{5EC54E47-CD55-4020-9B66-CB027F681A66}" sibTransId="{D5B18D7F-EB46-4F11-8ADF-9EDD0A8D0F9B}"/>
    <dgm:cxn modelId="{9343D354-81B8-40EA-A513-894A738F50BE}" srcId="{16555C2E-216E-43AC-AEF2-623814283AA5}" destId="{623F85F2-AAF4-4943-885B-F662A935E310}" srcOrd="3" destOrd="0" parTransId="{96A60A6A-4780-4F5C-963B-8A105C4A3A9E}" sibTransId="{CED12C19-EA57-473D-9944-77CB57AF7B2B}"/>
    <dgm:cxn modelId="{797DFB86-836E-4EC8-8763-5A65A2694E3A}" srcId="{16555C2E-216E-43AC-AEF2-623814283AA5}" destId="{1A023AEA-5CA7-4759-818A-9C60034F2175}" srcOrd="0" destOrd="0" parTransId="{45E1A1C4-66F1-427A-B7E0-558E376CDB7F}" sibTransId="{D6BF167F-0CA6-4233-B1A2-F863D498109D}"/>
    <dgm:cxn modelId="{7C4CE0B3-9058-4157-BEC1-D6FD55714EFB}" type="presOf" srcId="{623F85F2-AAF4-4943-885B-F662A935E310}" destId="{7DEB32AF-003B-4112-95C2-8FA08DA5513F}" srcOrd="0" destOrd="0" presId="urn:microsoft.com/office/officeart/2005/8/layout/hierarchy1"/>
    <dgm:cxn modelId="{881CBAF4-0BAD-4113-8515-3E504EDC9FDA}" type="presOf" srcId="{9EFC7E8F-2E39-4056-AD00-D3F2695CA667}" destId="{83C54234-4E01-448F-8942-8273FA30D8F3}" srcOrd="0" destOrd="0" presId="urn:microsoft.com/office/officeart/2005/8/layout/hierarchy1"/>
    <dgm:cxn modelId="{6151AC01-17BD-4A0E-A59C-74BF07CDB40F}" type="presParOf" srcId="{996474DE-506C-4208-B042-01B0F0996DF0}" destId="{D0D9D1B5-6B13-4481-9270-DA8B1C6D70DB}" srcOrd="0" destOrd="0" presId="urn:microsoft.com/office/officeart/2005/8/layout/hierarchy1"/>
    <dgm:cxn modelId="{E3F6A944-88C1-4211-BDD4-EC7DEBBC876D}" type="presParOf" srcId="{D0D9D1B5-6B13-4481-9270-DA8B1C6D70DB}" destId="{338F0B04-A2B1-4537-9419-A144A0A8F532}" srcOrd="0" destOrd="0" presId="urn:microsoft.com/office/officeart/2005/8/layout/hierarchy1"/>
    <dgm:cxn modelId="{2EE644BB-1FFC-4451-BBD1-44D4360B6962}" type="presParOf" srcId="{338F0B04-A2B1-4537-9419-A144A0A8F532}" destId="{471B7F1C-C070-4992-8B2B-A01DE69520C4}" srcOrd="0" destOrd="0" presId="urn:microsoft.com/office/officeart/2005/8/layout/hierarchy1"/>
    <dgm:cxn modelId="{9842007F-2B50-428D-B642-C0FF16479ADA}" type="presParOf" srcId="{338F0B04-A2B1-4537-9419-A144A0A8F532}" destId="{6333F748-6057-44D8-AE57-9A069FB58912}" srcOrd="1" destOrd="0" presId="urn:microsoft.com/office/officeart/2005/8/layout/hierarchy1"/>
    <dgm:cxn modelId="{0120EDAD-7F34-4A37-8D2C-0AAB9E507128}" type="presParOf" srcId="{D0D9D1B5-6B13-4481-9270-DA8B1C6D70DB}" destId="{543BE1B0-B6B1-4A08-9597-A03DBA3EBB02}" srcOrd="1" destOrd="0" presId="urn:microsoft.com/office/officeart/2005/8/layout/hierarchy1"/>
    <dgm:cxn modelId="{1A8E0660-4875-4B47-8E65-BA7D27101145}" type="presParOf" srcId="{996474DE-506C-4208-B042-01B0F0996DF0}" destId="{EE01B3DF-E12E-47F5-A671-57BBEF103C52}" srcOrd="1" destOrd="0" presId="urn:microsoft.com/office/officeart/2005/8/layout/hierarchy1"/>
    <dgm:cxn modelId="{744E9E01-AF0A-4332-AF97-808ECD34C5E4}" type="presParOf" srcId="{EE01B3DF-E12E-47F5-A671-57BBEF103C52}" destId="{FACEED03-91F9-4C3B-BD98-7A7BDC19DB5A}" srcOrd="0" destOrd="0" presId="urn:microsoft.com/office/officeart/2005/8/layout/hierarchy1"/>
    <dgm:cxn modelId="{DEE21C3A-5541-4458-A9FA-46BBBDD2D37D}" type="presParOf" srcId="{FACEED03-91F9-4C3B-BD98-7A7BDC19DB5A}" destId="{46653999-8666-44AA-B3AC-8463686C3211}" srcOrd="0" destOrd="0" presId="urn:microsoft.com/office/officeart/2005/8/layout/hierarchy1"/>
    <dgm:cxn modelId="{9C70D0DF-2873-4451-994F-0C27297A2ACD}" type="presParOf" srcId="{FACEED03-91F9-4C3B-BD98-7A7BDC19DB5A}" destId="{83C54234-4E01-448F-8942-8273FA30D8F3}" srcOrd="1" destOrd="0" presId="urn:microsoft.com/office/officeart/2005/8/layout/hierarchy1"/>
    <dgm:cxn modelId="{A45BC74B-01E0-4228-8E29-43D3544C9D28}" type="presParOf" srcId="{EE01B3DF-E12E-47F5-A671-57BBEF103C52}" destId="{4E6ED742-9405-4DAD-BFEA-A18A9B8C8D79}" srcOrd="1" destOrd="0" presId="urn:microsoft.com/office/officeart/2005/8/layout/hierarchy1"/>
    <dgm:cxn modelId="{35F850DD-CE3A-4521-BBA4-214101E5E723}" type="presParOf" srcId="{996474DE-506C-4208-B042-01B0F0996DF0}" destId="{15700ABC-37DD-4C4C-B2CF-0C62ADCFDC9B}" srcOrd="2" destOrd="0" presId="urn:microsoft.com/office/officeart/2005/8/layout/hierarchy1"/>
    <dgm:cxn modelId="{5A1479E4-9CDE-4BBF-AEA6-FAA7B8977D2D}" type="presParOf" srcId="{15700ABC-37DD-4C4C-B2CF-0C62ADCFDC9B}" destId="{03FF0CD4-87EE-47A4-B6DA-2AFD862DCEC7}" srcOrd="0" destOrd="0" presId="urn:microsoft.com/office/officeart/2005/8/layout/hierarchy1"/>
    <dgm:cxn modelId="{3D1FF9C1-D777-4295-B184-9B4BCEAD0493}" type="presParOf" srcId="{03FF0CD4-87EE-47A4-B6DA-2AFD862DCEC7}" destId="{E1E4A714-4613-4738-9B3F-35A31931B54F}" srcOrd="0" destOrd="0" presId="urn:microsoft.com/office/officeart/2005/8/layout/hierarchy1"/>
    <dgm:cxn modelId="{A3FCD1C7-EF79-4CCE-B602-221960DDCE26}" type="presParOf" srcId="{03FF0CD4-87EE-47A4-B6DA-2AFD862DCEC7}" destId="{6261D48F-E727-45B2-AB11-5C4BC07D3E58}" srcOrd="1" destOrd="0" presId="urn:microsoft.com/office/officeart/2005/8/layout/hierarchy1"/>
    <dgm:cxn modelId="{172B04DB-BC19-49F7-8B9E-6C3CED7FEF97}" type="presParOf" srcId="{15700ABC-37DD-4C4C-B2CF-0C62ADCFDC9B}" destId="{94731000-931D-4997-ACA8-2D9D6D5CAEC2}" srcOrd="1" destOrd="0" presId="urn:microsoft.com/office/officeart/2005/8/layout/hierarchy1"/>
    <dgm:cxn modelId="{FF7A3C6E-1919-45CF-8D50-6D965585FCA7}" type="presParOf" srcId="{996474DE-506C-4208-B042-01B0F0996DF0}" destId="{8344C932-13D9-4935-8300-70E2EBB9900D}" srcOrd="3" destOrd="0" presId="urn:microsoft.com/office/officeart/2005/8/layout/hierarchy1"/>
    <dgm:cxn modelId="{E7B29BA4-6A92-4662-8894-14570CE37F30}" type="presParOf" srcId="{8344C932-13D9-4935-8300-70E2EBB9900D}" destId="{582B8D68-1EF4-4711-9A97-564A5E5253F2}" srcOrd="0" destOrd="0" presId="urn:microsoft.com/office/officeart/2005/8/layout/hierarchy1"/>
    <dgm:cxn modelId="{59DEBF2E-F1A9-46D8-8123-9621CC609197}" type="presParOf" srcId="{582B8D68-1EF4-4711-9A97-564A5E5253F2}" destId="{5CFC0B77-D606-4B0D-AF60-2BD412B30C81}" srcOrd="0" destOrd="0" presId="urn:microsoft.com/office/officeart/2005/8/layout/hierarchy1"/>
    <dgm:cxn modelId="{EAC85574-BFC0-4799-9459-DBDD9837635A}" type="presParOf" srcId="{582B8D68-1EF4-4711-9A97-564A5E5253F2}" destId="{7DEB32AF-003B-4112-95C2-8FA08DA5513F}" srcOrd="1" destOrd="0" presId="urn:microsoft.com/office/officeart/2005/8/layout/hierarchy1"/>
    <dgm:cxn modelId="{927869D3-E88C-4B71-88DE-AD132AA86475}" type="presParOf" srcId="{8344C932-13D9-4935-8300-70E2EBB9900D}" destId="{6C70A928-51CB-4CB4-B472-56B6D855E0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0A14CF-BA36-4D25-9233-B6A1DB963F49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721945-9586-49EA-8CBB-636DF745C388}">
      <dgm:prSet/>
      <dgm:spPr/>
      <dgm:t>
        <a:bodyPr/>
        <a:lstStyle/>
        <a:p>
          <a:r>
            <a:rPr lang="en-US" b="0" i="0" baseline="0" dirty="0"/>
            <a:t>Verified functionality through </a:t>
          </a:r>
          <a:r>
            <a:rPr lang="en-US" b="1" i="0" baseline="0" dirty="0"/>
            <a:t>module-level</a:t>
          </a:r>
          <a:r>
            <a:rPr lang="en-US" b="0" i="0" baseline="0" dirty="0"/>
            <a:t> and </a:t>
          </a:r>
          <a:r>
            <a:rPr lang="en-US" b="1" i="0" baseline="0" dirty="0"/>
            <a:t>system-level</a:t>
          </a:r>
          <a:r>
            <a:rPr lang="en-US" b="0" i="0" baseline="0" dirty="0"/>
            <a:t> simulations.</a:t>
          </a:r>
          <a:endParaRPr lang="en-US" dirty="0"/>
        </a:p>
      </dgm:t>
    </dgm:pt>
    <dgm:pt modelId="{0395F204-9B7D-4C08-A5AF-F3A21830905E}" type="parTrans" cxnId="{BF6B3FE8-E9DC-41A4-9187-E3A97752628D}">
      <dgm:prSet/>
      <dgm:spPr/>
      <dgm:t>
        <a:bodyPr/>
        <a:lstStyle/>
        <a:p>
          <a:endParaRPr lang="en-US"/>
        </a:p>
      </dgm:t>
    </dgm:pt>
    <dgm:pt modelId="{D30D0547-5A51-4284-8B65-23B40FFD4F1D}" type="sibTrans" cxnId="{BF6B3FE8-E9DC-41A4-9187-E3A97752628D}">
      <dgm:prSet/>
      <dgm:spPr/>
      <dgm:t>
        <a:bodyPr/>
        <a:lstStyle/>
        <a:p>
          <a:endParaRPr lang="en-US"/>
        </a:p>
      </dgm:t>
    </dgm:pt>
    <dgm:pt modelId="{27F20949-A545-42C1-862B-BB07C2EFBDF2}">
      <dgm:prSet/>
      <dgm:spPr/>
      <dgm:t>
        <a:bodyPr/>
        <a:lstStyle/>
        <a:p>
          <a:r>
            <a:rPr lang="en-US" b="0" i="0" baseline="0" dirty="0"/>
            <a:t>Used </a:t>
          </a:r>
          <a:r>
            <a:rPr lang="en-US" b="1" i="0" baseline="0" dirty="0"/>
            <a:t>.mem</a:t>
          </a:r>
          <a:r>
            <a:rPr lang="en-US" b="0" i="0" baseline="0" dirty="0"/>
            <a:t> and </a:t>
          </a:r>
          <a:r>
            <a:rPr lang="en-US" b="1" i="0" baseline="0" dirty="0"/>
            <a:t>assembly test programs</a:t>
          </a:r>
          <a:r>
            <a:rPr lang="en-US" b="0" i="0" baseline="0" dirty="0"/>
            <a:t> to validate execution flow.</a:t>
          </a:r>
          <a:endParaRPr lang="en-US" dirty="0"/>
        </a:p>
      </dgm:t>
    </dgm:pt>
    <dgm:pt modelId="{679DB454-66F9-4BE9-AAD5-A15FD2D24D8F}" type="parTrans" cxnId="{B8CD2BA1-4D8C-445E-8532-AC4175DDEECC}">
      <dgm:prSet/>
      <dgm:spPr/>
      <dgm:t>
        <a:bodyPr/>
        <a:lstStyle/>
        <a:p>
          <a:endParaRPr lang="en-US"/>
        </a:p>
      </dgm:t>
    </dgm:pt>
    <dgm:pt modelId="{B1229A08-38F3-4EB9-8A0F-35C230E74D45}" type="sibTrans" cxnId="{B8CD2BA1-4D8C-445E-8532-AC4175DDEECC}">
      <dgm:prSet/>
      <dgm:spPr/>
      <dgm:t>
        <a:bodyPr/>
        <a:lstStyle/>
        <a:p>
          <a:endParaRPr lang="en-US"/>
        </a:p>
      </dgm:t>
    </dgm:pt>
    <dgm:pt modelId="{6366C434-978D-490E-ADE2-E405B323F7DC}">
      <dgm:prSet/>
      <dgm:spPr/>
      <dgm:t>
        <a:bodyPr/>
        <a:lstStyle/>
        <a:p>
          <a:r>
            <a:rPr lang="en-US" b="0" i="0" baseline="0" dirty="0"/>
            <a:t>Confirmed correct </a:t>
          </a:r>
          <a:r>
            <a:rPr lang="en-US" b="1" i="0" baseline="0" dirty="0"/>
            <a:t>ALU operations</a:t>
          </a:r>
          <a:r>
            <a:rPr lang="en-US" b="0" i="0" baseline="0" dirty="0"/>
            <a:t>, </a:t>
          </a:r>
          <a:r>
            <a:rPr lang="en-US" b="1" i="0" baseline="0" dirty="0"/>
            <a:t>branch decisions</a:t>
          </a:r>
          <a:r>
            <a:rPr lang="en-US" b="0" i="0" baseline="0" dirty="0"/>
            <a:t>, and </a:t>
          </a:r>
          <a:r>
            <a:rPr lang="en-US" b="1" i="0" baseline="0" dirty="0"/>
            <a:t>data memory</a:t>
          </a:r>
          <a:r>
            <a:rPr lang="en-US" b="0" i="0" baseline="0" dirty="0"/>
            <a:t> behavior.</a:t>
          </a:r>
          <a:endParaRPr lang="en-US" dirty="0"/>
        </a:p>
      </dgm:t>
    </dgm:pt>
    <dgm:pt modelId="{40DF1B9D-376E-4193-ADB0-159112554769}" type="parTrans" cxnId="{CFA328E0-5360-4B07-A7D2-D9D3F92D77A8}">
      <dgm:prSet/>
      <dgm:spPr/>
      <dgm:t>
        <a:bodyPr/>
        <a:lstStyle/>
        <a:p>
          <a:endParaRPr lang="en-US"/>
        </a:p>
      </dgm:t>
    </dgm:pt>
    <dgm:pt modelId="{F14E02B6-221B-46ED-8371-D6ED4967265F}" type="sibTrans" cxnId="{CFA328E0-5360-4B07-A7D2-D9D3F92D77A8}">
      <dgm:prSet/>
      <dgm:spPr/>
      <dgm:t>
        <a:bodyPr/>
        <a:lstStyle/>
        <a:p>
          <a:endParaRPr lang="en-US"/>
        </a:p>
      </dgm:t>
    </dgm:pt>
    <dgm:pt modelId="{AC3A9D10-6AD3-4788-B0B2-57DF7D427C55}">
      <dgm:prSet custT="1"/>
      <dgm:spPr/>
      <dgm:t>
        <a:bodyPr/>
        <a:lstStyle/>
        <a:p>
          <a:r>
            <a:rPr lang="en-US" sz="1400" b="0" i="0" baseline="0" dirty="0"/>
            <a:t>Forwarding and hazard detection units successfully handled </a:t>
          </a:r>
          <a:r>
            <a:rPr lang="en-US" sz="1400" b="1" i="0" baseline="0" dirty="0"/>
            <a:t>data dependencies</a:t>
          </a:r>
          <a:r>
            <a:rPr lang="en-US" sz="1400" b="0" i="0" baseline="0" dirty="0"/>
            <a:t>.</a:t>
          </a:r>
          <a:endParaRPr lang="en-US" sz="1400" dirty="0"/>
        </a:p>
      </dgm:t>
    </dgm:pt>
    <dgm:pt modelId="{9A560675-0FA3-4A61-93B0-D8E37FE5659D}" type="parTrans" cxnId="{7D10ABEB-09E5-478A-A135-27E275F871C4}">
      <dgm:prSet/>
      <dgm:spPr/>
      <dgm:t>
        <a:bodyPr/>
        <a:lstStyle/>
        <a:p>
          <a:endParaRPr lang="en-US"/>
        </a:p>
      </dgm:t>
    </dgm:pt>
    <dgm:pt modelId="{909E3129-D571-4A89-96D2-5707EB2E82B6}" type="sibTrans" cxnId="{7D10ABEB-09E5-478A-A135-27E275F871C4}">
      <dgm:prSet/>
      <dgm:spPr/>
      <dgm:t>
        <a:bodyPr/>
        <a:lstStyle/>
        <a:p>
          <a:endParaRPr lang="en-US"/>
        </a:p>
      </dgm:t>
    </dgm:pt>
    <dgm:pt modelId="{0363D669-073F-4B34-AA6E-37D913E685E9}">
      <dgm:prSet custT="1"/>
      <dgm:spPr/>
      <dgm:t>
        <a:bodyPr/>
        <a:lstStyle/>
        <a:p>
          <a:pPr algn="ctr"/>
          <a:r>
            <a:rPr lang="en-US" sz="1400" b="1" i="0" baseline="0" dirty="0"/>
            <a:t>Throughput improved significantly</a:t>
          </a:r>
          <a:r>
            <a:rPr lang="en-US" sz="1400" b="0" i="0" baseline="0" dirty="0"/>
            <a:t> compared to single-cycle design.</a:t>
          </a:r>
          <a:endParaRPr lang="en-US" sz="1400" dirty="0"/>
        </a:p>
      </dgm:t>
    </dgm:pt>
    <dgm:pt modelId="{FB212903-0D09-4332-BD96-3BFB583CFE33}" type="parTrans" cxnId="{5B1A63E4-DFA8-48DC-81DE-6BF57C221A35}">
      <dgm:prSet/>
      <dgm:spPr/>
      <dgm:t>
        <a:bodyPr/>
        <a:lstStyle/>
        <a:p>
          <a:endParaRPr lang="en-US"/>
        </a:p>
      </dgm:t>
    </dgm:pt>
    <dgm:pt modelId="{9F714C63-90C1-44E0-9CB4-9E1B204BC291}" type="sibTrans" cxnId="{5B1A63E4-DFA8-48DC-81DE-6BF57C221A35}">
      <dgm:prSet/>
      <dgm:spPr/>
      <dgm:t>
        <a:bodyPr/>
        <a:lstStyle/>
        <a:p>
          <a:endParaRPr lang="en-US"/>
        </a:p>
      </dgm:t>
    </dgm:pt>
    <dgm:pt modelId="{836F6192-1E12-43AA-B0E2-96C8F875D2AE}" type="pres">
      <dgm:prSet presAssocID="{0D0A14CF-BA36-4D25-9233-B6A1DB963F49}" presName="Name0" presStyleCnt="0">
        <dgm:presLayoutVars>
          <dgm:dir/>
          <dgm:animOne val="branch"/>
          <dgm:animLvl val="lvl"/>
        </dgm:presLayoutVars>
      </dgm:prSet>
      <dgm:spPr/>
    </dgm:pt>
    <dgm:pt modelId="{86E2E542-9FF6-40F2-BFF6-9B312D7E55F5}" type="pres">
      <dgm:prSet presAssocID="{B4721945-9586-49EA-8CBB-636DF745C388}" presName="chaos" presStyleCnt="0"/>
      <dgm:spPr/>
    </dgm:pt>
    <dgm:pt modelId="{1182E9F3-9766-4255-B315-E8F071A43660}" type="pres">
      <dgm:prSet presAssocID="{B4721945-9586-49EA-8CBB-636DF745C388}" presName="parTx1" presStyleLbl="revTx" presStyleIdx="0" presStyleCnt="4"/>
      <dgm:spPr/>
    </dgm:pt>
    <dgm:pt modelId="{DCE03830-D449-4581-AA24-96E5BA41A0D1}" type="pres">
      <dgm:prSet presAssocID="{B4721945-9586-49EA-8CBB-636DF745C388}" presName="c1" presStyleLbl="node1" presStyleIdx="0" presStyleCnt="19"/>
      <dgm:spPr/>
    </dgm:pt>
    <dgm:pt modelId="{49941621-29A2-4088-AE35-9184AAA732E9}" type="pres">
      <dgm:prSet presAssocID="{B4721945-9586-49EA-8CBB-636DF745C388}" presName="c2" presStyleLbl="node1" presStyleIdx="1" presStyleCnt="19"/>
      <dgm:spPr/>
    </dgm:pt>
    <dgm:pt modelId="{B91205E8-D586-4DF3-908C-E5FE5B11C8ED}" type="pres">
      <dgm:prSet presAssocID="{B4721945-9586-49EA-8CBB-636DF745C388}" presName="c3" presStyleLbl="node1" presStyleIdx="2" presStyleCnt="19"/>
      <dgm:spPr/>
    </dgm:pt>
    <dgm:pt modelId="{3F9D5527-440C-4397-8E77-832E7B13AA3C}" type="pres">
      <dgm:prSet presAssocID="{B4721945-9586-49EA-8CBB-636DF745C388}" presName="c4" presStyleLbl="node1" presStyleIdx="3" presStyleCnt="19"/>
      <dgm:spPr/>
    </dgm:pt>
    <dgm:pt modelId="{E79EC23E-732E-43AF-A5D5-DCD694FB97D6}" type="pres">
      <dgm:prSet presAssocID="{B4721945-9586-49EA-8CBB-636DF745C388}" presName="c5" presStyleLbl="node1" presStyleIdx="4" presStyleCnt="19"/>
      <dgm:spPr/>
    </dgm:pt>
    <dgm:pt modelId="{25C0412C-1A61-4698-8755-B10EA153E8AB}" type="pres">
      <dgm:prSet presAssocID="{B4721945-9586-49EA-8CBB-636DF745C388}" presName="c6" presStyleLbl="node1" presStyleIdx="5" presStyleCnt="19"/>
      <dgm:spPr/>
    </dgm:pt>
    <dgm:pt modelId="{9D649D4E-B974-4876-999B-9C60BC593DC6}" type="pres">
      <dgm:prSet presAssocID="{B4721945-9586-49EA-8CBB-636DF745C388}" presName="c7" presStyleLbl="node1" presStyleIdx="6" presStyleCnt="19"/>
      <dgm:spPr/>
    </dgm:pt>
    <dgm:pt modelId="{204FCA3C-D822-4F7B-B702-7F57983FC8ED}" type="pres">
      <dgm:prSet presAssocID="{B4721945-9586-49EA-8CBB-636DF745C388}" presName="c8" presStyleLbl="node1" presStyleIdx="7" presStyleCnt="19"/>
      <dgm:spPr/>
    </dgm:pt>
    <dgm:pt modelId="{19AABA3B-9266-429F-9C97-313AE13D8C09}" type="pres">
      <dgm:prSet presAssocID="{B4721945-9586-49EA-8CBB-636DF745C388}" presName="c9" presStyleLbl="node1" presStyleIdx="8" presStyleCnt="19"/>
      <dgm:spPr/>
    </dgm:pt>
    <dgm:pt modelId="{63A55C8B-999F-41E4-B288-9D45D4D26D90}" type="pres">
      <dgm:prSet presAssocID="{B4721945-9586-49EA-8CBB-636DF745C388}" presName="c10" presStyleLbl="node1" presStyleIdx="9" presStyleCnt="19"/>
      <dgm:spPr/>
    </dgm:pt>
    <dgm:pt modelId="{7F172371-D816-4E14-BF94-14DA1B07BFEB}" type="pres">
      <dgm:prSet presAssocID="{B4721945-9586-49EA-8CBB-636DF745C388}" presName="c11" presStyleLbl="node1" presStyleIdx="10" presStyleCnt="19"/>
      <dgm:spPr/>
    </dgm:pt>
    <dgm:pt modelId="{E1257EB5-6436-4590-AC6A-84155D8AA2BA}" type="pres">
      <dgm:prSet presAssocID="{B4721945-9586-49EA-8CBB-636DF745C388}" presName="c12" presStyleLbl="node1" presStyleIdx="11" presStyleCnt="19"/>
      <dgm:spPr/>
    </dgm:pt>
    <dgm:pt modelId="{2C6AB992-32F2-4958-9A5E-35092FA16AC8}" type="pres">
      <dgm:prSet presAssocID="{B4721945-9586-49EA-8CBB-636DF745C388}" presName="c13" presStyleLbl="node1" presStyleIdx="12" presStyleCnt="19"/>
      <dgm:spPr/>
    </dgm:pt>
    <dgm:pt modelId="{3E97E263-45EB-4CC6-A722-9BFF151C8AD1}" type="pres">
      <dgm:prSet presAssocID="{B4721945-9586-49EA-8CBB-636DF745C388}" presName="c14" presStyleLbl="node1" presStyleIdx="13" presStyleCnt="19"/>
      <dgm:spPr/>
    </dgm:pt>
    <dgm:pt modelId="{F640C270-CCDF-4FF2-AF17-19076F59E0BE}" type="pres">
      <dgm:prSet presAssocID="{B4721945-9586-49EA-8CBB-636DF745C388}" presName="c15" presStyleLbl="node1" presStyleIdx="14" presStyleCnt="19"/>
      <dgm:spPr/>
    </dgm:pt>
    <dgm:pt modelId="{39FB77FC-40A3-4F75-899D-E22D99DA119F}" type="pres">
      <dgm:prSet presAssocID="{B4721945-9586-49EA-8CBB-636DF745C388}" presName="c16" presStyleLbl="node1" presStyleIdx="15" presStyleCnt="19"/>
      <dgm:spPr/>
    </dgm:pt>
    <dgm:pt modelId="{0A9B9830-F240-47C5-A1FB-00ACC8458C38}" type="pres">
      <dgm:prSet presAssocID="{B4721945-9586-49EA-8CBB-636DF745C388}" presName="c17" presStyleLbl="node1" presStyleIdx="16" presStyleCnt="19"/>
      <dgm:spPr/>
    </dgm:pt>
    <dgm:pt modelId="{A099F64C-DE5D-4022-8F5B-61C745BAF78E}" type="pres">
      <dgm:prSet presAssocID="{B4721945-9586-49EA-8CBB-636DF745C388}" presName="c18" presStyleLbl="node1" presStyleIdx="17" presStyleCnt="19"/>
      <dgm:spPr/>
    </dgm:pt>
    <dgm:pt modelId="{56914943-74AF-481F-8EF3-D42EA64B3576}" type="pres">
      <dgm:prSet presAssocID="{D30D0547-5A51-4284-8B65-23B40FFD4F1D}" presName="chevronComposite1" presStyleCnt="0"/>
      <dgm:spPr/>
    </dgm:pt>
    <dgm:pt modelId="{E8488678-5F8C-4D71-83F2-0892D5BFEB9E}" type="pres">
      <dgm:prSet presAssocID="{D30D0547-5A51-4284-8B65-23B40FFD4F1D}" presName="chevron1" presStyleLbl="sibTrans2D1" presStyleIdx="0" presStyleCnt="4" custScaleX="41599" custScaleY="59503"/>
      <dgm:spPr/>
    </dgm:pt>
    <dgm:pt modelId="{A3199502-27AF-475C-BC6C-C54E257262DB}" type="pres">
      <dgm:prSet presAssocID="{D30D0547-5A51-4284-8B65-23B40FFD4F1D}" presName="spChevron1" presStyleCnt="0"/>
      <dgm:spPr/>
    </dgm:pt>
    <dgm:pt modelId="{0828A325-9F0B-4C45-84D5-7687CA7F7DFF}" type="pres">
      <dgm:prSet presAssocID="{27F20949-A545-42C1-862B-BB07C2EFBDF2}" presName="middle" presStyleCnt="0"/>
      <dgm:spPr/>
    </dgm:pt>
    <dgm:pt modelId="{184349D4-8B1C-43B7-B902-D5FA51DB24A3}" type="pres">
      <dgm:prSet presAssocID="{27F20949-A545-42C1-862B-BB07C2EFBDF2}" presName="parTxMid" presStyleLbl="revTx" presStyleIdx="1" presStyleCnt="4"/>
      <dgm:spPr/>
    </dgm:pt>
    <dgm:pt modelId="{EEF8A61A-EC19-468C-8434-C53A0C2E0DF2}" type="pres">
      <dgm:prSet presAssocID="{27F20949-A545-42C1-862B-BB07C2EFBDF2}" presName="spMid" presStyleCnt="0"/>
      <dgm:spPr/>
    </dgm:pt>
    <dgm:pt modelId="{2B9930B9-9C72-4596-B288-C056CE133B18}" type="pres">
      <dgm:prSet presAssocID="{B1229A08-38F3-4EB9-8A0F-35C230E74D45}" presName="chevronComposite1" presStyleCnt="0"/>
      <dgm:spPr/>
    </dgm:pt>
    <dgm:pt modelId="{79C45A19-DCCA-4BC9-9D2B-DAB5DE124C5C}" type="pres">
      <dgm:prSet presAssocID="{B1229A08-38F3-4EB9-8A0F-35C230E74D45}" presName="chevron1" presStyleLbl="sibTrans2D1" presStyleIdx="1" presStyleCnt="4" custScaleX="49888" custScaleY="71181"/>
      <dgm:spPr/>
    </dgm:pt>
    <dgm:pt modelId="{CD11B6F3-4F4D-4E85-850A-9DA1B7131C38}" type="pres">
      <dgm:prSet presAssocID="{B1229A08-38F3-4EB9-8A0F-35C230E74D45}" presName="spChevron1" presStyleCnt="0"/>
      <dgm:spPr/>
    </dgm:pt>
    <dgm:pt modelId="{8457B5FD-D3C8-4487-9162-A48A09340BF8}" type="pres">
      <dgm:prSet presAssocID="{6366C434-978D-490E-ADE2-E405B323F7DC}" presName="middle" presStyleCnt="0"/>
      <dgm:spPr/>
    </dgm:pt>
    <dgm:pt modelId="{5E257CEE-63E5-4E7B-96E3-1DF6709CA9D1}" type="pres">
      <dgm:prSet presAssocID="{6366C434-978D-490E-ADE2-E405B323F7DC}" presName="parTxMid" presStyleLbl="revTx" presStyleIdx="2" presStyleCnt="4"/>
      <dgm:spPr/>
    </dgm:pt>
    <dgm:pt modelId="{643BE8B7-86D7-4285-8D1F-E55B7E7BB9AB}" type="pres">
      <dgm:prSet presAssocID="{6366C434-978D-490E-ADE2-E405B323F7DC}" presName="spMid" presStyleCnt="0"/>
      <dgm:spPr/>
    </dgm:pt>
    <dgm:pt modelId="{D15F0B7E-8B52-4EE3-85A2-0967B735CB77}" type="pres">
      <dgm:prSet presAssocID="{F14E02B6-221B-46ED-8371-D6ED4967265F}" presName="chevronComposite1" presStyleCnt="0"/>
      <dgm:spPr/>
    </dgm:pt>
    <dgm:pt modelId="{528CC402-F324-43E8-AB96-FAF068480E6A}" type="pres">
      <dgm:prSet presAssocID="{F14E02B6-221B-46ED-8371-D6ED4967265F}" presName="chevron1" presStyleLbl="sibTrans2D1" presStyleIdx="2" presStyleCnt="4" custScaleX="59269" custScaleY="78579"/>
      <dgm:spPr/>
    </dgm:pt>
    <dgm:pt modelId="{CB95DCE2-7DA4-4A50-8BB6-E4C6CC0EDD63}" type="pres">
      <dgm:prSet presAssocID="{F14E02B6-221B-46ED-8371-D6ED4967265F}" presName="spChevron1" presStyleCnt="0"/>
      <dgm:spPr/>
    </dgm:pt>
    <dgm:pt modelId="{7639423D-1CAB-417F-ABE2-97445F28B86C}" type="pres">
      <dgm:prSet presAssocID="{AC3A9D10-6AD3-4788-B0B2-57DF7D427C55}" presName="middle" presStyleCnt="0"/>
      <dgm:spPr/>
    </dgm:pt>
    <dgm:pt modelId="{D1251377-8E01-4CD1-B46D-12CD59FD5DB3}" type="pres">
      <dgm:prSet presAssocID="{AC3A9D10-6AD3-4788-B0B2-57DF7D427C55}" presName="parTxMid" presStyleLbl="revTx" presStyleIdx="3" presStyleCnt="4"/>
      <dgm:spPr/>
    </dgm:pt>
    <dgm:pt modelId="{7C50DDD5-E86D-4FFF-8DE7-DC66A0919E3B}" type="pres">
      <dgm:prSet presAssocID="{AC3A9D10-6AD3-4788-B0B2-57DF7D427C55}" presName="spMid" presStyleCnt="0"/>
      <dgm:spPr/>
    </dgm:pt>
    <dgm:pt modelId="{E3BC7EAE-8ECD-42CC-8716-1FE17701FD95}" type="pres">
      <dgm:prSet presAssocID="{909E3129-D571-4A89-96D2-5707EB2E82B6}" presName="chevronComposite1" presStyleCnt="0"/>
      <dgm:spPr/>
    </dgm:pt>
    <dgm:pt modelId="{3B4A7D3F-935E-403A-AF78-535326EEBC08}" type="pres">
      <dgm:prSet presAssocID="{909E3129-D571-4A89-96D2-5707EB2E82B6}" presName="chevron1" presStyleLbl="sibTrans2D1" presStyleIdx="3" presStyleCnt="4" custScaleX="129891" custScaleY="126124"/>
      <dgm:spPr/>
    </dgm:pt>
    <dgm:pt modelId="{11EB6EB5-A6A4-4872-A79C-18E0CD3273E2}" type="pres">
      <dgm:prSet presAssocID="{909E3129-D571-4A89-96D2-5707EB2E82B6}" presName="spChevron1" presStyleCnt="0"/>
      <dgm:spPr/>
    </dgm:pt>
    <dgm:pt modelId="{6E8663C0-CF3F-4E63-8B0D-BE22B3FBDA38}" type="pres">
      <dgm:prSet presAssocID="{0363D669-073F-4B34-AA6E-37D913E685E9}" presName="last" presStyleCnt="0"/>
      <dgm:spPr/>
    </dgm:pt>
    <dgm:pt modelId="{255E5E3E-CA2A-4565-AC41-14D265EF1C80}" type="pres">
      <dgm:prSet presAssocID="{0363D669-073F-4B34-AA6E-37D913E685E9}" presName="circleTx" presStyleLbl="node1" presStyleIdx="18" presStyleCnt="19" custScaleX="167616" custScaleY="160666"/>
      <dgm:spPr/>
    </dgm:pt>
    <dgm:pt modelId="{A72EA1F7-B1FB-4EA3-8D09-67E9FA7DAD9E}" type="pres">
      <dgm:prSet presAssocID="{0363D669-073F-4B34-AA6E-37D913E685E9}" presName="spN" presStyleCnt="0"/>
      <dgm:spPr/>
    </dgm:pt>
  </dgm:ptLst>
  <dgm:cxnLst>
    <dgm:cxn modelId="{81A6E023-D359-42DB-8A56-D0C09DD5565C}" type="presOf" srcId="{B4721945-9586-49EA-8CBB-636DF745C388}" destId="{1182E9F3-9766-4255-B315-E8F071A43660}" srcOrd="0" destOrd="0" presId="urn:microsoft.com/office/officeart/2009/3/layout/RandomtoResultProcess"/>
    <dgm:cxn modelId="{06FDCE2E-8E1D-427B-BD2A-F17EC29F716B}" type="presOf" srcId="{AC3A9D10-6AD3-4788-B0B2-57DF7D427C55}" destId="{D1251377-8E01-4CD1-B46D-12CD59FD5DB3}" srcOrd="0" destOrd="0" presId="urn:microsoft.com/office/officeart/2009/3/layout/RandomtoResultProcess"/>
    <dgm:cxn modelId="{ADF86F33-C5B4-4FC7-A3C2-B395BC509E4B}" type="presOf" srcId="{6366C434-978D-490E-ADE2-E405B323F7DC}" destId="{5E257CEE-63E5-4E7B-96E3-1DF6709CA9D1}" srcOrd="0" destOrd="0" presId="urn:microsoft.com/office/officeart/2009/3/layout/RandomtoResultProcess"/>
    <dgm:cxn modelId="{D9F7064E-43DA-47DA-B28F-3DD35D8BA8F4}" type="presOf" srcId="{0D0A14CF-BA36-4D25-9233-B6A1DB963F49}" destId="{836F6192-1E12-43AA-B0E2-96C8F875D2AE}" srcOrd="0" destOrd="0" presId="urn:microsoft.com/office/officeart/2009/3/layout/RandomtoResultProcess"/>
    <dgm:cxn modelId="{B8CD2BA1-4D8C-445E-8532-AC4175DDEECC}" srcId="{0D0A14CF-BA36-4D25-9233-B6A1DB963F49}" destId="{27F20949-A545-42C1-862B-BB07C2EFBDF2}" srcOrd="1" destOrd="0" parTransId="{679DB454-66F9-4BE9-AAD5-A15FD2D24D8F}" sibTransId="{B1229A08-38F3-4EB9-8A0F-35C230E74D45}"/>
    <dgm:cxn modelId="{0177BEB4-C3BA-47C2-8660-8C625DD98AC6}" type="presOf" srcId="{0363D669-073F-4B34-AA6E-37D913E685E9}" destId="{255E5E3E-CA2A-4565-AC41-14D265EF1C80}" srcOrd="0" destOrd="0" presId="urn:microsoft.com/office/officeart/2009/3/layout/RandomtoResultProcess"/>
    <dgm:cxn modelId="{B46F64CD-3B2A-412E-8CDE-36ADAF1BE6EE}" type="presOf" srcId="{27F20949-A545-42C1-862B-BB07C2EFBDF2}" destId="{184349D4-8B1C-43B7-B902-D5FA51DB24A3}" srcOrd="0" destOrd="0" presId="urn:microsoft.com/office/officeart/2009/3/layout/RandomtoResultProcess"/>
    <dgm:cxn modelId="{CFA328E0-5360-4B07-A7D2-D9D3F92D77A8}" srcId="{0D0A14CF-BA36-4D25-9233-B6A1DB963F49}" destId="{6366C434-978D-490E-ADE2-E405B323F7DC}" srcOrd="2" destOrd="0" parTransId="{40DF1B9D-376E-4193-ADB0-159112554769}" sibTransId="{F14E02B6-221B-46ED-8371-D6ED4967265F}"/>
    <dgm:cxn modelId="{5B1A63E4-DFA8-48DC-81DE-6BF57C221A35}" srcId="{0D0A14CF-BA36-4D25-9233-B6A1DB963F49}" destId="{0363D669-073F-4B34-AA6E-37D913E685E9}" srcOrd="4" destOrd="0" parTransId="{FB212903-0D09-4332-BD96-3BFB583CFE33}" sibTransId="{9F714C63-90C1-44E0-9CB4-9E1B204BC291}"/>
    <dgm:cxn modelId="{BF6B3FE8-E9DC-41A4-9187-E3A97752628D}" srcId="{0D0A14CF-BA36-4D25-9233-B6A1DB963F49}" destId="{B4721945-9586-49EA-8CBB-636DF745C388}" srcOrd="0" destOrd="0" parTransId="{0395F204-9B7D-4C08-A5AF-F3A21830905E}" sibTransId="{D30D0547-5A51-4284-8B65-23B40FFD4F1D}"/>
    <dgm:cxn modelId="{7D10ABEB-09E5-478A-A135-27E275F871C4}" srcId="{0D0A14CF-BA36-4D25-9233-B6A1DB963F49}" destId="{AC3A9D10-6AD3-4788-B0B2-57DF7D427C55}" srcOrd="3" destOrd="0" parTransId="{9A560675-0FA3-4A61-93B0-D8E37FE5659D}" sibTransId="{909E3129-D571-4A89-96D2-5707EB2E82B6}"/>
    <dgm:cxn modelId="{9D95613C-874F-4370-97AF-4C69EC3ADF3E}" type="presParOf" srcId="{836F6192-1E12-43AA-B0E2-96C8F875D2AE}" destId="{86E2E542-9FF6-40F2-BFF6-9B312D7E55F5}" srcOrd="0" destOrd="0" presId="urn:microsoft.com/office/officeart/2009/3/layout/RandomtoResultProcess"/>
    <dgm:cxn modelId="{3BC88B6E-8359-4BC1-BA1E-1451D2DE0713}" type="presParOf" srcId="{86E2E542-9FF6-40F2-BFF6-9B312D7E55F5}" destId="{1182E9F3-9766-4255-B315-E8F071A43660}" srcOrd="0" destOrd="0" presId="urn:microsoft.com/office/officeart/2009/3/layout/RandomtoResultProcess"/>
    <dgm:cxn modelId="{4880FA63-B7B1-4301-B0E5-8FCDC41305C1}" type="presParOf" srcId="{86E2E542-9FF6-40F2-BFF6-9B312D7E55F5}" destId="{DCE03830-D449-4581-AA24-96E5BA41A0D1}" srcOrd="1" destOrd="0" presId="urn:microsoft.com/office/officeart/2009/3/layout/RandomtoResultProcess"/>
    <dgm:cxn modelId="{8F2ED478-7D01-41EA-877D-8965DFAE76D2}" type="presParOf" srcId="{86E2E542-9FF6-40F2-BFF6-9B312D7E55F5}" destId="{49941621-29A2-4088-AE35-9184AAA732E9}" srcOrd="2" destOrd="0" presId="urn:microsoft.com/office/officeart/2009/3/layout/RandomtoResultProcess"/>
    <dgm:cxn modelId="{1F2354B2-A5F7-4A80-B6FF-C2C71AE1B2E4}" type="presParOf" srcId="{86E2E542-9FF6-40F2-BFF6-9B312D7E55F5}" destId="{B91205E8-D586-4DF3-908C-E5FE5B11C8ED}" srcOrd="3" destOrd="0" presId="urn:microsoft.com/office/officeart/2009/3/layout/RandomtoResultProcess"/>
    <dgm:cxn modelId="{3D512C6C-7AF9-4F0B-8214-408F7520AE8A}" type="presParOf" srcId="{86E2E542-9FF6-40F2-BFF6-9B312D7E55F5}" destId="{3F9D5527-440C-4397-8E77-832E7B13AA3C}" srcOrd="4" destOrd="0" presId="urn:microsoft.com/office/officeart/2009/3/layout/RandomtoResultProcess"/>
    <dgm:cxn modelId="{89463831-8E9D-40E3-B5DC-2953BCC499FA}" type="presParOf" srcId="{86E2E542-9FF6-40F2-BFF6-9B312D7E55F5}" destId="{E79EC23E-732E-43AF-A5D5-DCD694FB97D6}" srcOrd="5" destOrd="0" presId="urn:microsoft.com/office/officeart/2009/3/layout/RandomtoResultProcess"/>
    <dgm:cxn modelId="{B637ADD6-7B73-45E2-B607-7487AC55A2DD}" type="presParOf" srcId="{86E2E542-9FF6-40F2-BFF6-9B312D7E55F5}" destId="{25C0412C-1A61-4698-8755-B10EA153E8AB}" srcOrd="6" destOrd="0" presId="urn:microsoft.com/office/officeart/2009/3/layout/RandomtoResultProcess"/>
    <dgm:cxn modelId="{CBA430BC-BAA8-4CE7-BD87-A89081A4727A}" type="presParOf" srcId="{86E2E542-9FF6-40F2-BFF6-9B312D7E55F5}" destId="{9D649D4E-B974-4876-999B-9C60BC593DC6}" srcOrd="7" destOrd="0" presId="urn:microsoft.com/office/officeart/2009/3/layout/RandomtoResultProcess"/>
    <dgm:cxn modelId="{2121F545-7840-47B3-84EE-7E7B396D82D7}" type="presParOf" srcId="{86E2E542-9FF6-40F2-BFF6-9B312D7E55F5}" destId="{204FCA3C-D822-4F7B-B702-7F57983FC8ED}" srcOrd="8" destOrd="0" presId="urn:microsoft.com/office/officeart/2009/3/layout/RandomtoResultProcess"/>
    <dgm:cxn modelId="{6CF4AE37-723D-45F0-82A3-7BADAFE75DCB}" type="presParOf" srcId="{86E2E542-9FF6-40F2-BFF6-9B312D7E55F5}" destId="{19AABA3B-9266-429F-9C97-313AE13D8C09}" srcOrd="9" destOrd="0" presId="urn:microsoft.com/office/officeart/2009/3/layout/RandomtoResultProcess"/>
    <dgm:cxn modelId="{CC9D2B44-58C9-4965-8E55-88D328026E30}" type="presParOf" srcId="{86E2E542-9FF6-40F2-BFF6-9B312D7E55F5}" destId="{63A55C8B-999F-41E4-B288-9D45D4D26D90}" srcOrd="10" destOrd="0" presId="urn:microsoft.com/office/officeart/2009/3/layout/RandomtoResultProcess"/>
    <dgm:cxn modelId="{F60DF00B-59E4-468E-907E-FFE6E11731D1}" type="presParOf" srcId="{86E2E542-9FF6-40F2-BFF6-9B312D7E55F5}" destId="{7F172371-D816-4E14-BF94-14DA1B07BFEB}" srcOrd="11" destOrd="0" presId="urn:microsoft.com/office/officeart/2009/3/layout/RandomtoResultProcess"/>
    <dgm:cxn modelId="{2C4E3CFF-D847-4C24-818C-9C5D5D345454}" type="presParOf" srcId="{86E2E542-9FF6-40F2-BFF6-9B312D7E55F5}" destId="{E1257EB5-6436-4590-AC6A-84155D8AA2BA}" srcOrd="12" destOrd="0" presId="urn:microsoft.com/office/officeart/2009/3/layout/RandomtoResultProcess"/>
    <dgm:cxn modelId="{16099A3E-8671-4457-BCDE-1A9CEBB9AC30}" type="presParOf" srcId="{86E2E542-9FF6-40F2-BFF6-9B312D7E55F5}" destId="{2C6AB992-32F2-4958-9A5E-35092FA16AC8}" srcOrd="13" destOrd="0" presId="urn:microsoft.com/office/officeart/2009/3/layout/RandomtoResultProcess"/>
    <dgm:cxn modelId="{1D1E75F1-9630-45D0-9945-109A0343CB00}" type="presParOf" srcId="{86E2E542-9FF6-40F2-BFF6-9B312D7E55F5}" destId="{3E97E263-45EB-4CC6-A722-9BFF151C8AD1}" srcOrd="14" destOrd="0" presId="urn:microsoft.com/office/officeart/2009/3/layout/RandomtoResultProcess"/>
    <dgm:cxn modelId="{7C9BCF12-22EE-46C6-A8AB-547751DBAD1D}" type="presParOf" srcId="{86E2E542-9FF6-40F2-BFF6-9B312D7E55F5}" destId="{F640C270-CCDF-4FF2-AF17-19076F59E0BE}" srcOrd="15" destOrd="0" presId="urn:microsoft.com/office/officeart/2009/3/layout/RandomtoResultProcess"/>
    <dgm:cxn modelId="{23DC92EE-D28C-4939-8725-867F45293787}" type="presParOf" srcId="{86E2E542-9FF6-40F2-BFF6-9B312D7E55F5}" destId="{39FB77FC-40A3-4F75-899D-E22D99DA119F}" srcOrd="16" destOrd="0" presId="urn:microsoft.com/office/officeart/2009/3/layout/RandomtoResultProcess"/>
    <dgm:cxn modelId="{4D32A8D8-3DDE-4BCC-B0B9-59F62D9CD146}" type="presParOf" srcId="{86E2E542-9FF6-40F2-BFF6-9B312D7E55F5}" destId="{0A9B9830-F240-47C5-A1FB-00ACC8458C38}" srcOrd="17" destOrd="0" presId="urn:microsoft.com/office/officeart/2009/3/layout/RandomtoResultProcess"/>
    <dgm:cxn modelId="{D7C07770-6519-4645-95B0-30A7F31F434E}" type="presParOf" srcId="{86E2E542-9FF6-40F2-BFF6-9B312D7E55F5}" destId="{A099F64C-DE5D-4022-8F5B-61C745BAF78E}" srcOrd="18" destOrd="0" presId="urn:microsoft.com/office/officeart/2009/3/layout/RandomtoResultProcess"/>
    <dgm:cxn modelId="{ED2A64CD-9395-4682-8F62-B92280944C13}" type="presParOf" srcId="{836F6192-1E12-43AA-B0E2-96C8F875D2AE}" destId="{56914943-74AF-481F-8EF3-D42EA64B3576}" srcOrd="1" destOrd="0" presId="urn:microsoft.com/office/officeart/2009/3/layout/RandomtoResultProcess"/>
    <dgm:cxn modelId="{2D9295B6-B785-4AAB-AC17-7736D6DA7FCF}" type="presParOf" srcId="{56914943-74AF-481F-8EF3-D42EA64B3576}" destId="{E8488678-5F8C-4D71-83F2-0892D5BFEB9E}" srcOrd="0" destOrd="0" presId="urn:microsoft.com/office/officeart/2009/3/layout/RandomtoResultProcess"/>
    <dgm:cxn modelId="{0C7BB6A8-9BF5-4BA6-AFE6-BE8D2B07F0A8}" type="presParOf" srcId="{56914943-74AF-481F-8EF3-D42EA64B3576}" destId="{A3199502-27AF-475C-BC6C-C54E257262DB}" srcOrd="1" destOrd="0" presId="urn:microsoft.com/office/officeart/2009/3/layout/RandomtoResultProcess"/>
    <dgm:cxn modelId="{B729F04D-5D6A-4338-9A74-9930C55CE728}" type="presParOf" srcId="{836F6192-1E12-43AA-B0E2-96C8F875D2AE}" destId="{0828A325-9F0B-4C45-84D5-7687CA7F7DFF}" srcOrd="2" destOrd="0" presId="urn:microsoft.com/office/officeart/2009/3/layout/RandomtoResultProcess"/>
    <dgm:cxn modelId="{0168D7AD-7AFC-4395-9689-AA71EC5D6047}" type="presParOf" srcId="{0828A325-9F0B-4C45-84D5-7687CA7F7DFF}" destId="{184349D4-8B1C-43B7-B902-D5FA51DB24A3}" srcOrd="0" destOrd="0" presId="urn:microsoft.com/office/officeart/2009/3/layout/RandomtoResultProcess"/>
    <dgm:cxn modelId="{40A93047-CC35-4544-8CEA-CEC3E5ED53C1}" type="presParOf" srcId="{0828A325-9F0B-4C45-84D5-7687CA7F7DFF}" destId="{EEF8A61A-EC19-468C-8434-C53A0C2E0DF2}" srcOrd="1" destOrd="0" presId="urn:microsoft.com/office/officeart/2009/3/layout/RandomtoResultProcess"/>
    <dgm:cxn modelId="{568E6D04-72B2-4ACB-8D64-16BF9580AB3C}" type="presParOf" srcId="{836F6192-1E12-43AA-B0E2-96C8F875D2AE}" destId="{2B9930B9-9C72-4596-B288-C056CE133B18}" srcOrd="3" destOrd="0" presId="urn:microsoft.com/office/officeart/2009/3/layout/RandomtoResultProcess"/>
    <dgm:cxn modelId="{0284B472-7FE5-4A2F-AAF5-19F68F7BEF86}" type="presParOf" srcId="{2B9930B9-9C72-4596-B288-C056CE133B18}" destId="{79C45A19-DCCA-4BC9-9D2B-DAB5DE124C5C}" srcOrd="0" destOrd="0" presId="urn:microsoft.com/office/officeart/2009/3/layout/RandomtoResultProcess"/>
    <dgm:cxn modelId="{5FD5CD52-7EEF-4417-97B5-D79A8E313F53}" type="presParOf" srcId="{2B9930B9-9C72-4596-B288-C056CE133B18}" destId="{CD11B6F3-4F4D-4E85-850A-9DA1B7131C38}" srcOrd="1" destOrd="0" presId="urn:microsoft.com/office/officeart/2009/3/layout/RandomtoResultProcess"/>
    <dgm:cxn modelId="{CA44022E-0A39-4F86-98BE-879ED245ECAB}" type="presParOf" srcId="{836F6192-1E12-43AA-B0E2-96C8F875D2AE}" destId="{8457B5FD-D3C8-4487-9162-A48A09340BF8}" srcOrd="4" destOrd="0" presId="urn:microsoft.com/office/officeart/2009/3/layout/RandomtoResultProcess"/>
    <dgm:cxn modelId="{060C436F-DEA1-4D09-A298-E499DB596019}" type="presParOf" srcId="{8457B5FD-D3C8-4487-9162-A48A09340BF8}" destId="{5E257CEE-63E5-4E7B-96E3-1DF6709CA9D1}" srcOrd="0" destOrd="0" presId="urn:microsoft.com/office/officeart/2009/3/layout/RandomtoResultProcess"/>
    <dgm:cxn modelId="{E6D16850-BEAD-4493-8E3E-88B704542BB8}" type="presParOf" srcId="{8457B5FD-D3C8-4487-9162-A48A09340BF8}" destId="{643BE8B7-86D7-4285-8D1F-E55B7E7BB9AB}" srcOrd="1" destOrd="0" presId="urn:microsoft.com/office/officeart/2009/3/layout/RandomtoResultProcess"/>
    <dgm:cxn modelId="{F5838BC2-7893-4774-BB9D-3DFDE123EC19}" type="presParOf" srcId="{836F6192-1E12-43AA-B0E2-96C8F875D2AE}" destId="{D15F0B7E-8B52-4EE3-85A2-0967B735CB77}" srcOrd="5" destOrd="0" presId="urn:microsoft.com/office/officeart/2009/3/layout/RandomtoResultProcess"/>
    <dgm:cxn modelId="{2757E355-4AD4-45DC-ABB3-1BE5D9C5607C}" type="presParOf" srcId="{D15F0B7E-8B52-4EE3-85A2-0967B735CB77}" destId="{528CC402-F324-43E8-AB96-FAF068480E6A}" srcOrd="0" destOrd="0" presId="urn:microsoft.com/office/officeart/2009/3/layout/RandomtoResultProcess"/>
    <dgm:cxn modelId="{187E6572-5FA4-44E2-9B6A-3679A118AEDE}" type="presParOf" srcId="{D15F0B7E-8B52-4EE3-85A2-0967B735CB77}" destId="{CB95DCE2-7DA4-4A50-8BB6-E4C6CC0EDD63}" srcOrd="1" destOrd="0" presId="urn:microsoft.com/office/officeart/2009/3/layout/RandomtoResultProcess"/>
    <dgm:cxn modelId="{91B1919D-4C5F-4CC5-BE39-8F656B576CE7}" type="presParOf" srcId="{836F6192-1E12-43AA-B0E2-96C8F875D2AE}" destId="{7639423D-1CAB-417F-ABE2-97445F28B86C}" srcOrd="6" destOrd="0" presId="urn:microsoft.com/office/officeart/2009/3/layout/RandomtoResultProcess"/>
    <dgm:cxn modelId="{97A71B4C-D07A-427E-94A1-9461DCEAE6AA}" type="presParOf" srcId="{7639423D-1CAB-417F-ABE2-97445F28B86C}" destId="{D1251377-8E01-4CD1-B46D-12CD59FD5DB3}" srcOrd="0" destOrd="0" presId="urn:microsoft.com/office/officeart/2009/3/layout/RandomtoResultProcess"/>
    <dgm:cxn modelId="{3BD9B140-8137-4817-8183-F34DD9F91C2D}" type="presParOf" srcId="{7639423D-1CAB-417F-ABE2-97445F28B86C}" destId="{7C50DDD5-E86D-4FFF-8DE7-DC66A0919E3B}" srcOrd="1" destOrd="0" presId="urn:microsoft.com/office/officeart/2009/3/layout/RandomtoResultProcess"/>
    <dgm:cxn modelId="{F300A195-6FC0-4F45-B4B5-1F26ADB5CD8C}" type="presParOf" srcId="{836F6192-1E12-43AA-B0E2-96C8F875D2AE}" destId="{E3BC7EAE-8ECD-42CC-8716-1FE17701FD95}" srcOrd="7" destOrd="0" presId="urn:microsoft.com/office/officeart/2009/3/layout/RandomtoResultProcess"/>
    <dgm:cxn modelId="{CF1D4B7D-F320-42E3-8BCD-6914E88905DA}" type="presParOf" srcId="{E3BC7EAE-8ECD-42CC-8716-1FE17701FD95}" destId="{3B4A7D3F-935E-403A-AF78-535326EEBC08}" srcOrd="0" destOrd="0" presId="urn:microsoft.com/office/officeart/2009/3/layout/RandomtoResultProcess"/>
    <dgm:cxn modelId="{CE03BA0D-4B81-4C83-92FC-EF68A0A3969D}" type="presParOf" srcId="{E3BC7EAE-8ECD-42CC-8716-1FE17701FD95}" destId="{11EB6EB5-A6A4-4872-A79C-18E0CD3273E2}" srcOrd="1" destOrd="0" presId="urn:microsoft.com/office/officeart/2009/3/layout/RandomtoResultProcess"/>
    <dgm:cxn modelId="{C1FEAC79-8844-43E6-8F4C-3FD18A517D94}" type="presParOf" srcId="{836F6192-1E12-43AA-B0E2-96C8F875D2AE}" destId="{6E8663C0-CF3F-4E63-8B0D-BE22B3FBDA38}" srcOrd="8" destOrd="0" presId="urn:microsoft.com/office/officeart/2009/3/layout/RandomtoResultProcess"/>
    <dgm:cxn modelId="{F33D3704-64CD-49C0-836B-3F336B15589D}" type="presParOf" srcId="{6E8663C0-CF3F-4E63-8B0D-BE22B3FBDA38}" destId="{255E5E3E-CA2A-4565-AC41-14D265EF1C80}" srcOrd="0" destOrd="0" presId="urn:microsoft.com/office/officeart/2009/3/layout/RandomtoResultProcess"/>
    <dgm:cxn modelId="{EA7216B0-5D68-462A-AD8D-150C235DD976}" type="presParOf" srcId="{6E8663C0-CF3F-4E63-8B0D-BE22B3FBDA38}" destId="{A72EA1F7-B1FB-4EA3-8D09-67E9FA7DAD9E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B8A169-4FE0-4683-ADED-D7DD9A950E24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CFF66D5-E067-4DD6-96A0-896E585713D2}">
      <dgm:prSet/>
      <dgm:spPr/>
      <dgm:t>
        <a:bodyPr/>
        <a:lstStyle/>
        <a:p>
          <a:r>
            <a:rPr lang="en-US" dirty="0"/>
            <a:t>Successfully designed and implemented a </a:t>
          </a:r>
          <a:r>
            <a:rPr lang="en-US" b="1" dirty="0"/>
            <a:t>5-stage pipelined RISC-V (RV32IM) processor</a:t>
          </a:r>
          <a:r>
            <a:rPr lang="en-US" dirty="0"/>
            <a:t> .</a:t>
          </a:r>
        </a:p>
      </dgm:t>
    </dgm:pt>
    <dgm:pt modelId="{C9C13028-E074-470B-8D1E-05218AC95C1C}" type="parTrans" cxnId="{AA2CFE97-AB6C-4442-AB4F-1FF5D185750A}">
      <dgm:prSet/>
      <dgm:spPr/>
      <dgm:t>
        <a:bodyPr/>
        <a:lstStyle/>
        <a:p>
          <a:endParaRPr lang="en-US"/>
        </a:p>
      </dgm:t>
    </dgm:pt>
    <dgm:pt modelId="{25ACAB22-22C2-4577-ADFD-0BB6BB67CA3C}" type="sibTrans" cxnId="{AA2CFE97-AB6C-4442-AB4F-1FF5D185750A}">
      <dgm:prSet/>
      <dgm:spPr/>
      <dgm:t>
        <a:bodyPr/>
        <a:lstStyle/>
        <a:p>
          <a:endParaRPr lang="en-US"/>
        </a:p>
      </dgm:t>
    </dgm:pt>
    <dgm:pt modelId="{2180DD7B-E635-469B-8801-EF15E64FAD0F}">
      <dgm:prSet/>
      <dgm:spPr/>
      <dgm:t>
        <a:bodyPr/>
        <a:lstStyle/>
        <a:p>
          <a:r>
            <a:rPr lang="en-US"/>
            <a:t>Achieved </a:t>
          </a:r>
          <a:r>
            <a:rPr lang="en-US" b="1"/>
            <a:t>higher instruction throughput</a:t>
          </a:r>
          <a:r>
            <a:rPr lang="en-US"/>
            <a:t> through instruction-level parallelism.</a:t>
          </a:r>
        </a:p>
      </dgm:t>
    </dgm:pt>
    <dgm:pt modelId="{7DD18534-2CAF-45E6-98BC-4CC14C7F8FC9}" type="parTrans" cxnId="{B044953F-4057-429E-B5A2-2958D4EB5165}">
      <dgm:prSet/>
      <dgm:spPr/>
      <dgm:t>
        <a:bodyPr/>
        <a:lstStyle/>
        <a:p>
          <a:endParaRPr lang="en-US"/>
        </a:p>
      </dgm:t>
    </dgm:pt>
    <dgm:pt modelId="{BA16E657-D8CE-4978-8BB4-D91AB4123130}" type="sibTrans" cxnId="{B044953F-4057-429E-B5A2-2958D4EB5165}">
      <dgm:prSet/>
      <dgm:spPr/>
      <dgm:t>
        <a:bodyPr/>
        <a:lstStyle/>
        <a:p>
          <a:endParaRPr lang="en-US"/>
        </a:p>
      </dgm:t>
    </dgm:pt>
    <dgm:pt modelId="{F14ADE43-0E7A-4253-8039-CAAA2086E8BA}">
      <dgm:prSet/>
      <dgm:spPr/>
      <dgm:t>
        <a:bodyPr/>
        <a:lstStyle/>
        <a:p>
          <a:r>
            <a:rPr lang="en-US"/>
            <a:t>Integrated </a:t>
          </a:r>
          <a:r>
            <a:rPr lang="en-US" b="1"/>
            <a:t>forwarding</a:t>
          </a:r>
          <a:r>
            <a:rPr lang="en-US"/>
            <a:t> and </a:t>
          </a:r>
          <a:r>
            <a:rPr lang="en-US" b="1"/>
            <a:t>hazard detection</a:t>
          </a:r>
          <a:r>
            <a:rPr lang="en-US"/>
            <a:t> units for smooth pipeline execution.</a:t>
          </a:r>
        </a:p>
      </dgm:t>
    </dgm:pt>
    <dgm:pt modelId="{66B2668F-D7DA-4F3C-AF5A-2CFA29535734}" type="parTrans" cxnId="{3DEF19C2-D3CF-4A0C-BE49-4D2E35AF107E}">
      <dgm:prSet/>
      <dgm:spPr/>
      <dgm:t>
        <a:bodyPr/>
        <a:lstStyle/>
        <a:p>
          <a:endParaRPr lang="en-US"/>
        </a:p>
      </dgm:t>
    </dgm:pt>
    <dgm:pt modelId="{E9FE4E31-44A3-4828-84A1-7E5BEF629CF5}" type="sibTrans" cxnId="{3DEF19C2-D3CF-4A0C-BE49-4D2E35AF107E}">
      <dgm:prSet/>
      <dgm:spPr/>
      <dgm:t>
        <a:bodyPr/>
        <a:lstStyle/>
        <a:p>
          <a:endParaRPr lang="en-US"/>
        </a:p>
      </dgm:t>
    </dgm:pt>
    <dgm:pt modelId="{D6430BF4-3E31-4A54-8D70-7A9049C59329}">
      <dgm:prSet/>
      <dgm:spPr/>
      <dgm:t>
        <a:bodyPr/>
        <a:lstStyle/>
        <a:p>
          <a:r>
            <a:rPr lang="en-US" dirty="0"/>
            <a:t>Verified correct functionality using </a:t>
          </a:r>
          <a:r>
            <a:rPr lang="en-US" b="1" dirty="0"/>
            <a:t>simulation</a:t>
          </a:r>
          <a:r>
            <a:rPr lang="en-US" dirty="0"/>
            <a:t>.</a:t>
          </a:r>
        </a:p>
      </dgm:t>
    </dgm:pt>
    <dgm:pt modelId="{1BCB3AB4-47D8-46F7-95D0-E28C7C72DB22}" type="parTrans" cxnId="{41E6D50F-EF9D-4301-ACC9-D05D302B4474}">
      <dgm:prSet/>
      <dgm:spPr/>
      <dgm:t>
        <a:bodyPr/>
        <a:lstStyle/>
        <a:p>
          <a:endParaRPr lang="en-US"/>
        </a:p>
      </dgm:t>
    </dgm:pt>
    <dgm:pt modelId="{476F0B8B-17F3-447C-99EF-152EB9511A6F}" type="sibTrans" cxnId="{41E6D50F-EF9D-4301-ACC9-D05D302B4474}">
      <dgm:prSet/>
      <dgm:spPr/>
      <dgm:t>
        <a:bodyPr/>
        <a:lstStyle/>
        <a:p>
          <a:endParaRPr lang="en-US"/>
        </a:p>
      </dgm:t>
    </dgm:pt>
    <dgm:pt modelId="{AB8D6FD4-7CBA-4414-B50C-74E58C8C743E}">
      <dgm:prSet/>
      <dgm:spPr/>
      <dgm:t>
        <a:bodyPr/>
        <a:lstStyle/>
        <a:p>
          <a:r>
            <a:rPr lang="en-US"/>
            <a:t>Demonstrated clear </a:t>
          </a:r>
          <a:r>
            <a:rPr lang="en-US" b="1"/>
            <a:t>performance improvement</a:t>
          </a:r>
          <a:r>
            <a:rPr lang="en-US"/>
            <a:t> over single-cycle architecture.</a:t>
          </a:r>
        </a:p>
      </dgm:t>
    </dgm:pt>
    <dgm:pt modelId="{4DBA4120-AC73-4227-9D94-CD105EA72313}" type="parTrans" cxnId="{ECE81C9A-F773-453F-953C-00B10846087C}">
      <dgm:prSet/>
      <dgm:spPr/>
      <dgm:t>
        <a:bodyPr/>
        <a:lstStyle/>
        <a:p>
          <a:endParaRPr lang="en-US"/>
        </a:p>
      </dgm:t>
    </dgm:pt>
    <dgm:pt modelId="{25B9D9DB-F6BB-42D5-993B-4E4DE1611931}" type="sibTrans" cxnId="{ECE81C9A-F773-453F-953C-00B10846087C}">
      <dgm:prSet/>
      <dgm:spPr/>
      <dgm:t>
        <a:bodyPr/>
        <a:lstStyle/>
        <a:p>
          <a:endParaRPr lang="en-US"/>
        </a:p>
      </dgm:t>
    </dgm:pt>
    <dgm:pt modelId="{A499D56D-3BC3-4173-AC4E-D26C3C9AE264}">
      <dgm:prSet/>
      <dgm:spPr/>
      <dgm:t>
        <a:bodyPr/>
        <a:lstStyle/>
        <a:p>
          <a:r>
            <a:rPr lang="en-US"/>
            <a:t>Provides a strong </a:t>
          </a:r>
          <a:r>
            <a:rPr lang="en-US" b="1"/>
            <a:t>foundation for advanced RISC-V microarchitecture</a:t>
          </a:r>
          <a:r>
            <a:rPr lang="en-US"/>
            <a:t> development.</a:t>
          </a:r>
        </a:p>
      </dgm:t>
    </dgm:pt>
    <dgm:pt modelId="{7C2107FB-7139-4254-987A-4AA1FBC5C9B6}" type="parTrans" cxnId="{C09804E9-EDB6-458D-B500-98B9F4E845D0}">
      <dgm:prSet/>
      <dgm:spPr/>
      <dgm:t>
        <a:bodyPr/>
        <a:lstStyle/>
        <a:p>
          <a:endParaRPr lang="en-US"/>
        </a:p>
      </dgm:t>
    </dgm:pt>
    <dgm:pt modelId="{E8E84880-1DC0-472E-A680-5996EAC9F434}" type="sibTrans" cxnId="{C09804E9-EDB6-458D-B500-98B9F4E845D0}">
      <dgm:prSet/>
      <dgm:spPr/>
      <dgm:t>
        <a:bodyPr/>
        <a:lstStyle/>
        <a:p>
          <a:endParaRPr lang="en-US"/>
        </a:p>
      </dgm:t>
    </dgm:pt>
    <dgm:pt modelId="{1188A633-7C7F-4A31-B0A8-A577A74C8A08}" type="pres">
      <dgm:prSet presAssocID="{06B8A169-4FE0-4683-ADED-D7DD9A950E24}" presName="vert0" presStyleCnt="0">
        <dgm:presLayoutVars>
          <dgm:dir/>
          <dgm:animOne val="branch"/>
          <dgm:animLvl val="lvl"/>
        </dgm:presLayoutVars>
      </dgm:prSet>
      <dgm:spPr/>
    </dgm:pt>
    <dgm:pt modelId="{3BEEA904-9381-4EAE-8FE1-D0417B37BE09}" type="pres">
      <dgm:prSet presAssocID="{DCFF66D5-E067-4DD6-96A0-896E585713D2}" presName="thickLine" presStyleLbl="alignNode1" presStyleIdx="0" presStyleCnt="6"/>
      <dgm:spPr/>
    </dgm:pt>
    <dgm:pt modelId="{0E150958-AA11-4BE9-B3C1-C1FE30869993}" type="pres">
      <dgm:prSet presAssocID="{DCFF66D5-E067-4DD6-96A0-896E585713D2}" presName="horz1" presStyleCnt="0"/>
      <dgm:spPr/>
    </dgm:pt>
    <dgm:pt modelId="{4763052A-AC12-449C-8C3C-EADD3F41585F}" type="pres">
      <dgm:prSet presAssocID="{DCFF66D5-E067-4DD6-96A0-896E585713D2}" presName="tx1" presStyleLbl="revTx" presStyleIdx="0" presStyleCnt="6"/>
      <dgm:spPr/>
    </dgm:pt>
    <dgm:pt modelId="{EEF8B565-7E52-4201-A5D3-FACB29153D0F}" type="pres">
      <dgm:prSet presAssocID="{DCFF66D5-E067-4DD6-96A0-896E585713D2}" presName="vert1" presStyleCnt="0"/>
      <dgm:spPr/>
    </dgm:pt>
    <dgm:pt modelId="{6C953C87-2111-456C-AC2F-9AEB02D424BF}" type="pres">
      <dgm:prSet presAssocID="{2180DD7B-E635-469B-8801-EF15E64FAD0F}" presName="thickLine" presStyleLbl="alignNode1" presStyleIdx="1" presStyleCnt="6"/>
      <dgm:spPr/>
    </dgm:pt>
    <dgm:pt modelId="{DB367E3B-4FF9-4728-A1AB-4D60A19ABDEC}" type="pres">
      <dgm:prSet presAssocID="{2180DD7B-E635-469B-8801-EF15E64FAD0F}" presName="horz1" presStyleCnt="0"/>
      <dgm:spPr/>
    </dgm:pt>
    <dgm:pt modelId="{65815D91-32A9-458B-B6E2-886A28518B74}" type="pres">
      <dgm:prSet presAssocID="{2180DD7B-E635-469B-8801-EF15E64FAD0F}" presName="tx1" presStyleLbl="revTx" presStyleIdx="1" presStyleCnt="6"/>
      <dgm:spPr/>
    </dgm:pt>
    <dgm:pt modelId="{5DC6179B-F159-4284-949B-FE388CE9AB40}" type="pres">
      <dgm:prSet presAssocID="{2180DD7B-E635-469B-8801-EF15E64FAD0F}" presName="vert1" presStyleCnt="0"/>
      <dgm:spPr/>
    </dgm:pt>
    <dgm:pt modelId="{FCE0513F-4A9E-4510-8F70-36CC2B5494BF}" type="pres">
      <dgm:prSet presAssocID="{F14ADE43-0E7A-4253-8039-CAAA2086E8BA}" presName="thickLine" presStyleLbl="alignNode1" presStyleIdx="2" presStyleCnt="6"/>
      <dgm:spPr/>
    </dgm:pt>
    <dgm:pt modelId="{52302E7B-05B2-4049-9E22-A5890943F614}" type="pres">
      <dgm:prSet presAssocID="{F14ADE43-0E7A-4253-8039-CAAA2086E8BA}" presName="horz1" presStyleCnt="0"/>
      <dgm:spPr/>
    </dgm:pt>
    <dgm:pt modelId="{B41E9DE8-7E09-4254-BC9E-EED9F74FFD33}" type="pres">
      <dgm:prSet presAssocID="{F14ADE43-0E7A-4253-8039-CAAA2086E8BA}" presName="tx1" presStyleLbl="revTx" presStyleIdx="2" presStyleCnt="6"/>
      <dgm:spPr/>
    </dgm:pt>
    <dgm:pt modelId="{0FE19269-C5B6-4963-B609-616EAF1A8F30}" type="pres">
      <dgm:prSet presAssocID="{F14ADE43-0E7A-4253-8039-CAAA2086E8BA}" presName="vert1" presStyleCnt="0"/>
      <dgm:spPr/>
    </dgm:pt>
    <dgm:pt modelId="{4D5CDCD7-BAA3-49C2-B761-333C36BC18DC}" type="pres">
      <dgm:prSet presAssocID="{D6430BF4-3E31-4A54-8D70-7A9049C59329}" presName="thickLine" presStyleLbl="alignNode1" presStyleIdx="3" presStyleCnt="6"/>
      <dgm:spPr/>
    </dgm:pt>
    <dgm:pt modelId="{4B280A6D-412A-4375-90C7-6F5F1450E83F}" type="pres">
      <dgm:prSet presAssocID="{D6430BF4-3E31-4A54-8D70-7A9049C59329}" presName="horz1" presStyleCnt="0"/>
      <dgm:spPr/>
    </dgm:pt>
    <dgm:pt modelId="{2D3ABA1B-5837-4CEA-9B28-79C64A447AE5}" type="pres">
      <dgm:prSet presAssocID="{D6430BF4-3E31-4A54-8D70-7A9049C59329}" presName="tx1" presStyleLbl="revTx" presStyleIdx="3" presStyleCnt="6"/>
      <dgm:spPr/>
    </dgm:pt>
    <dgm:pt modelId="{E5C7C18F-0A7A-44C2-B63A-6BCE7881C2E7}" type="pres">
      <dgm:prSet presAssocID="{D6430BF4-3E31-4A54-8D70-7A9049C59329}" presName="vert1" presStyleCnt="0"/>
      <dgm:spPr/>
    </dgm:pt>
    <dgm:pt modelId="{77773C88-BFE9-46FC-BA49-CB8431E8D17B}" type="pres">
      <dgm:prSet presAssocID="{AB8D6FD4-7CBA-4414-B50C-74E58C8C743E}" presName="thickLine" presStyleLbl="alignNode1" presStyleIdx="4" presStyleCnt="6"/>
      <dgm:spPr/>
    </dgm:pt>
    <dgm:pt modelId="{431CDE20-000C-4C9F-B8FA-43D20E76AEFF}" type="pres">
      <dgm:prSet presAssocID="{AB8D6FD4-7CBA-4414-B50C-74E58C8C743E}" presName="horz1" presStyleCnt="0"/>
      <dgm:spPr/>
    </dgm:pt>
    <dgm:pt modelId="{DC8333CC-AEA5-44B7-8C65-79180196BFE1}" type="pres">
      <dgm:prSet presAssocID="{AB8D6FD4-7CBA-4414-B50C-74E58C8C743E}" presName="tx1" presStyleLbl="revTx" presStyleIdx="4" presStyleCnt="6"/>
      <dgm:spPr/>
    </dgm:pt>
    <dgm:pt modelId="{DCBF6876-EAC5-4BCE-B5BD-10F4E2089A1C}" type="pres">
      <dgm:prSet presAssocID="{AB8D6FD4-7CBA-4414-B50C-74E58C8C743E}" presName="vert1" presStyleCnt="0"/>
      <dgm:spPr/>
    </dgm:pt>
    <dgm:pt modelId="{A2748CBB-B767-4F67-81F8-623D78668F79}" type="pres">
      <dgm:prSet presAssocID="{A499D56D-3BC3-4173-AC4E-D26C3C9AE264}" presName="thickLine" presStyleLbl="alignNode1" presStyleIdx="5" presStyleCnt="6"/>
      <dgm:spPr/>
    </dgm:pt>
    <dgm:pt modelId="{CDA19AF3-1926-467A-BD58-394A5A49D793}" type="pres">
      <dgm:prSet presAssocID="{A499D56D-3BC3-4173-AC4E-D26C3C9AE264}" presName="horz1" presStyleCnt="0"/>
      <dgm:spPr/>
    </dgm:pt>
    <dgm:pt modelId="{587540F0-302C-4DD1-A759-03F1F256E287}" type="pres">
      <dgm:prSet presAssocID="{A499D56D-3BC3-4173-AC4E-D26C3C9AE264}" presName="tx1" presStyleLbl="revTx" presStyleIdx="5" presStyleCnt="6"/>
      <dgm:spPr/>
    </dgm:pt>
    <dgm:pt modelId="{D8AF9C13-3267-47C1-843A-0BCFD26C03C6}" type="pres">
      <dgm:prSet presAssocID="{A499D56D-3BC3-4173-AC4E-D26C3C9AE264}" presName="vert1" presStyleCnt="0"/>
      <dgm:spPr/>
    </dgm:pt>
  </dgm:ptLst>
  <dgm:cxnLst>
    <dgm:cxn modelId="{DFFF7E06-3B70-4BC4-B33B-CCD285468C6C}" type="presOf" srcId="{06B8A169-4FE0-4683-ADED-D7DD9A950E24}" destId="{1188A633-7C7F-4A31-B0A8-A577A74C8A08}" srcOrd="0" destOrd="0" presId="urn:microsoft.com/office/officeart/2008/layout/LinedList"/>
    <dgm:cxn modelId="{41E6D50F-EF9D-4301-ACC9-D05D302B4474}" srcId="{06B8A169-4FE0-4683-ADED-D7DD9A950E24}" destId="{D6430BF4-3E31-4A54-8D70-7A9049C59329}" srcOrd="3" destOrd="0" parTransId="{1BCB3AB4-47D8-46F7-95D0-E28C7C72DB22}" sibTransId="{476F0B8B-17F3-447C-99EF-152EB9511A6F}"/>
    <dgm:cxn modelId="{B044953F-4057-429E-B5A2-2958D4EB5165}" srcId="{06B8A169-4FE0-4683-ADED-D7DD9A950E24}" destId="{2180DD7B-E635-469B-8801-EF15E64FAD0F}" srcOrd="1" destOrd="0" parTransId="{7DD18534-2CAF-45E6-98BC-4CC14C7F8FC9}" sibTransId="{BA16E657-D8CE-4978-8BB4-D91AB4123130}"/>
    <dgm:cxn modelId="{8F783D65-AB66-4A49-9574-C6D8DEFABAC3}" type="presOf" srcId="{DCFF66D5-E067-4DD6-96A0-896E585713D2}" destId="{4763052A-AC12-449C-8C3C-EADD3F41585F}" srcOrd="0" destOrd="0" presId="urn:microsoft.com/office/officeart/2008/layout/LinedList"/>
    <dgm:cxn modelId="{4B48FE45-C7CA-4C4D-86A6-D437B24F49A8}" type="presOf" srcId="{2180DD7B-E635-469B-8801-EF15E64FAD0F}" destId="{65815D91-32A9-458B-B6E2-886A28518B74}" srcOrd="0" destOrd="0" presId="urn:microsoft.com/office/officeart/2008/layout/LinedList"/>
    <dgm:cxn modelId="{244B6766-3331-425C-A8D1-B4FA56CDB488}" type="presOf" srcId="{A499D56D-3BC3-4173-AC4E-D26C3C9AE264}" destId="{587540F0-302C-4DD1-A759-03F1F256E287}" srcOrd="0" destOrd="0" presId="urn:microsoft.com/office/officeart/2008/layout/LinedList"/>
    <dgm:cxn modelId="{2EC05B73-3BB8-488B-AC46-B58BF51A6817}" type="presOf" srcId="{D6430BF4-3E31-4A54-8D70-7A9049C59329}" destId="{2D3ABA1B-5837-4CEA-9B28-79C64A447AE5}" srcOrd="0" destOrd="0" presId="urn:microsoft.com/office/officeart/2008/layout/LinedList"/>
    <dgm:cxn modelId="{A562F58E-54E0-44A8-97B6-9505D9137BE7}" type="presOf" srcId="{AB8D6FD4-7CBA-4414-B50C-74E58C8C743E}" destId="{DC8333CC-AEA5-44B7-8C65-79180196BFE1}" srcOrd="0" destOrd="0" presId="urn:microsoft.com/office/officeart/2008/layout/LinedList"/>
    <dgm:cxn modelId="{AA2CFE97-AB6C-4442-AB4F-1FF5D185750A}" srcId="{06B8A169-4FE0-4683-ADED-D7DD9A950E24}" destId="{DCFF66D5-E067-4DD6-96A0-896E585713D2}" srcOrd="0" destOrd="0" parTransId="{C9C13028-E074-470B-8D1E-05218AC95C1C}" sibTransId="{25ACAB22-22C2-4577-ADFD-0BB6BB67CA3C}"/>
    <dgm:cxn modelId="{ECE81C9A-F773-453F-953C-00B10846087C}" srcId="{06B8A169-4FE0-4683-ADED-D7DD9A950E24}" destId="{AB8D6FD4-7CBA-4414-B50C-74E58C8C743E}" srcOrd="4" destOrd="0" parTransId="{4DBA4120-AC73-4227-9D94-CD105EA72313}" sibTransId="{25B9D9DB-F6BB-42D5-993B-4E4DE1611931}"/>
    <dgm:cxn modelId="{9D6B089E-F9EE-4617-9E97-A40232DBC938}" type="presOf" srcId="{F14ADE43-0E7A-4253-8039-CAAA2086E8BA}" destId="{B41E9DE8-7E09-4254-BC9E-EED9F74FFD33}" srcOrd="0" destOrd="0" presId="urn:microsoft.com/office/officeart/2008/layout/LinedList"/>
    <dgm:cxn modelId="{3DEF19C2-D3CF-4A0C-BE49-4D2E35AF107E}" srcId="{06B8A169-4FE0-4683-ADED-D7DD9A950E24}" destId="{F14ADE43-0E7A-4253-8039-CAAA2086E8BA}" srcOrd="2" destOrd="0" parTransId="{66B2668F-D7DA-4F3C-AF5A-2CFA29535734}" sibTransId="{E9FE4E31-44A3-4828-84A1-7E5BEF629CF5}"/>
    <dgm:cxn modelId="{C09804E9-EDB6-458D-B500-98B9F4E845D0}" srcId="{06B8A169-4FE0-4683-ADED-D7DD9A950E24}" destId="{A499D56D-3BC3-4173-AC4E-D26C3C9AE264}" srcOrd="5" destOrd="0" parTransId="{7C2107FB-7139-4254-987A-4AA1FBC5C9B6}" sibTransId="{E8E84880-1DC0-472E-A680-5996EAC9F434}"/>
    <dgm:cxn modelId="{FB1E7D43-4AF6-44F1-B06C-24202FFC8075}" type="presParOf" srcId="{1188A633-7C7F-4A31-B0A8-A577A74C8A08}" destId="{3BEEA904-9381-4EAE-8FE1-D0417B37BE09}" srcOrd="0" destOrd="0" presId="urn:microsoft.com/office/officeart/2008/layout/LinedList"/>
    <dgm:cxn modelId="{9D123E6A-F3DD-4656-B6DA-9328589FC89E}" type="presParOf" srcId="{1188A633-7C7F-4A31-B0A8-A577A74C8A08}" destId="{0E150958-AA11-4BE9-B3C1-C1FE30869993}" srcOrd="1" destOrd="0" presId="urn:microsoft.com/office/officeart/2008/layout/LinedList"/>
    <dgm:cxn modelId="{7139432B-2981-4ED4-9C2D-F792A91779D8}" type="presParOf" srcId="{0E150958-AA11-4BE9-B3C1-C1FE30869993}" destId="{4763052A-AC12-449C-8C3C-EADD3F41585F}" srcOrd="0" destOrd="0" presId="urn:microsoft.com/office/officeart/2008/layout/LinedList"/>
    <dgm:cxn modelId="{D1818898-BC76-4D1C-A3C6-11ED3DBD0F99}" type="presParOf" srcId="{0E150958-AA11-4BE9-B3C1-C1FE30869993}" destId="{EEF8B565-7E52-4201-A5D3-FACB29153D0F}" srcOrd="1" destOrd="0" presId="urn:microsoft.com/office/officeart/2008/layout/LinedList"/>
    <dgm:cxn modelId="{6AA9A4C7-8FE9-4D9D-BB8D-E01FBDB83A95}" type="presParOf" srcId="{1188A633-7C7F-4A31-B0A8-A577A74C8A08}" destId="{6C953C87-2111-456C-AC2F-9AEB02D424BF}" srcOrd="2" destOrd="0" presId="urn:microsoft.com/office/officeart/2008/layout/LinedList"/>
    <dgm:cxn modelId="{397708EF-14FF-4807-AD56-20180EFC68FE}" type="presParOf" srcId="{1188A633-7C7F-4A31-B0A8-A577A74C8A08}" destId="{DB367E3B-4FF9-4728-A1AB-4D60A19ABDEC}" srcOrd="3" destOrd="0" presId="urn:microsoft.com/office/officeart/2008/layout/LinedList"/>
    <dgm:cxn modelId="{95EFEACB-C98C-4E74-887B-0A79EE5482CA}" type="presParOf" srcId="{DB367E3B-4FF9-4728-A1AB-4D60A19ABDEC}" destId="{65815D91-32A9-458B-B6E2-886A28518B74}" srcOrd="0" destOrd="0" presId="urn:microsoft.com/office/officeart/2008/layout/LinedList"/>
    <dgm:cxn modelId="{73A71886-4A97-41D9-BA19-5A03A8A5D7DF}" type="presParOf" srcId="{DB367E3B-4FF9-4728-A1AB-4D60A19ABDEC}" destId="{5DC6179B-F159-4284-949B-FE388CE9AB40}" srcOrd="1" destOrd="0" presId="urn:microsoft.com/office/officeart/2008/layout/LinedList"/>
    <dgm:cxn modelId="{C123898A-BE22-4B70-87F5-1CB1D108648A}" type="presParOf" srcId="{1188A633-7C7F-4A31-B0A8-A577A74C8A08}" destId="{FCE0513F-4A9E-4510-8F70-36CC2B5494BF}" srcOrd="4" destOrd="0" presId="urn:microsoft.com/office/officeart/2008/layout/LinedList"/>
    <dgm:cxn modelId="{5BEF81E1-CF24-470B-97A8-72F8E17886AD}" type="presParOf" srcId="{1188A633-7C7F-4A31-B0A8-A577A74C8A08}" destId="{52302E7B-05B2-4049-9E22-A5890943F614}" srcOrd="5" destOrd="0" presId="urn:microsoft.com/office/officeart/2008/layout/LinedList"/>
    <dgm:cxn modelId="{CD7FFF69-249A-444F-B98D-E0766DABD02B}" type="presParOf" srcId="{52302E7B-05B2-4049-9E22-A5890943F614}" destId="{B41E9DE8-7E09-4254-BC9E-EED9F74FFD33}" srcOrd="0" destOrd="0" presId="urn:microsoft.com/office/officeart/2008/layout/LinedList"/>
    <dgm:cxn modelId="{89A8BB20-F640-4013-949F-DD80A221F71A}" type="presParOf" srcId="{52302E7B-05B2-4049-9E22-A5890943F614}" destId="{0FE19269-C5B6-4963-B609-616EAF1A8F30}" srcOrd="1" destOrd="0" presId="urn:microsoft.com/office/officeart/2008/layout/LinedList"/>
    <dgm:cxn modelId="{D5868323-AD32-4852-988A-78A26853FDDB}" type="presParOf" srcId="{1188A633-7C7F-4A31-B0A8-A577A74C8A08}" destId="{4D5CDCD7-BAA3-49C2-B761-333C36BC18DC}" srcOrd="6" destOrd="0" presId="urn:microsoft.com/office/officeart/2008/layout/LinedList"/>
    <dgm:cxn modelId="{F2FAB66E-8D5A-4823-9F6E-E4A4B2CB9C1D}" type="presParOf" srcId="{1188A633-7C7F-4A31-B0A8-A577A74C8A08}" destId="{4B280A6D-412A-4375-90C7-6F5F1450E83F}" srcOrd="7" destOrd="0" presId="urn:microsoft.com/office/officeart/2008/layout/LinedList"/>
    <dgm:cxn modelId="{262524AE-026D-47FC-83B6-C16B325CA305}" type="presParOf" srcId="{4B280A6D-412A-4375-90C7-6F5F1450E83F}" destId="{2D3ABA1B-5837-4CEA-9B28-79C64A447AE5}" srcOrd="0" destOrd="0" presId="urn:microsoft.com/office/officeart/2008/layout/LinedList"/>
    <dgm:cxn modelId="{B5202A80-9EB6-4060-A4D7-A63A652A85C2}" type="presParOf" srcId="{4B280A6D-412A-4375-90C7-6F5F1450E83F}" destId="{E5C7C18F-0A7A-44C2-B63A-6BCE7881C2E7}" srcOrd="1" destOrd="0" presId="urn:microsoft.com/office/officeart/2008/layout/LinedList"/>
    <dgm:cxn modelId="{E445B559-5F51-4878-B0A4-F032AADCD235}" type="presParOf" srcId="{1188A633-7C7F-4A31-B0A8-A577A74C8A08}" destId="{77773C88-BFE9-46FC-BA49-CB8431E8D17B}" srcOrd="8" destOrd="0" presId="urn:microsoft.com/office/officeart/2008/layout/LinedList"/>
    <dgm:cxn modelId="{795249E4-C425-475B-8E95-2E894341024B}" type="presParOf" srcId="{1188A633-7C7F-4A31-B0A8-A577A74C8A08}" destId="{431CDE20-000C-4C9F-B8FA-43D20E76AEFF}" srcOrd="9" destOrd="0" presId="urn:microsoft.com/office/officeart/2008/layout/LinedList"/>
    <dgm:cxn modelId="{B7088FC3-215A-4603-B104-192BEFD02989}" type="presParOf" srcId="{431CDE20-000C-4C9F-B8FA-43D20E76AEFF}" destId="{DC8333CC-AEA5-44B7-8C65-79180196BFE1}" srcOrd="0" destOrd="0" presId="urn:microsoft.com/office/officeart/2008/layout/LinedList"/>
    <dgm:cxn modelId="{1E139B9F-97FF-4CEC-9873-61DC15614A09}" type="presParOf" srcId="{431CDE20-000C-4C9F-B8FA-43D20E76AEFF}" destId="{DCBF6876-EAC5-4BCE-B5BD-10F4E2089A1C}" srcOrd="1" destOrd="0" presId="urn:microsoft.com/office/officeart/2008/layout/LinedList"/>
    <dgm:cxn modelId="{BEA746BE-F729-4560-A462-0AF77C93CAB9}" type="presParOf" srcId="{1188A633-7C7F-4A31-B0A8-A577A74C8A08}" destId="{A2748CBB-B767-4F67-81F8-623D78668F79}" srcOrd="10" destOrd="0" presId="urn:microsoft.com/office/officeart/2008/layout/LinedList"/>
    <dgm:cxn modelId="{6B56459F-78A4-45BB-8626-900E7B39256E}" type="presParOf" srcId="{1188A633-7C7F-4A31-B0A8-A577A74C8A08}" destId="{CDA19AF3-1926-467A-BD58-394A5A49D793}" srcOrd="11" destOrd="0" presId="urn:microsoft.com/office/officeart/2008/layout/LinedList"/>
    <dgm:cxn modelId="{796C7D2A-0309-4044-99A6-887427067EFA}" type="presParOf" srcId="{CDA19AF3-1926-467A-BD58-394A5A49D793}" destId="{587540F0-302C-4DD1-A759-03F1F256E287}" srcOrd="0" destOrd="0" presId="urn:microsoft.com/office/officeart/2008/layout/LinedList"/>
    <dgm:cxn modelId="{F81EB48F-6C6E-47BF-988C-EE2B315F8304}" type="presParOf" srcId="{CDA19AF3-1926-467A-BD58-394A5A49D793}" destId="{D8AF9C13-3267-47C1-843A-0BCFD26C03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F7A8E46-512D-47BC-B1A5-A567EA572261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4D2DE8-DFE4-47D5-A4D6-A1FC0E7A3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Branch Prediction</a:t>
          </a:r>
          <a:br>
            <a:rPr lang="en-US" b="0" i="0" baseline="0" dirty="0"/>
          </a:br>
          <a:r>
            <a:rPr lang="en-US" b="0" i="0" baseline="0" dirty="0"/>
            <a:t>Add a branch prediction unit to reduce control hazard penalties.</a:t>
          </a:r>
          <a:endParaRPr lang="en-US" dirty="0"/>
        </a:p>
      </dgm:t>
    </dgm:pt>
    <dgm:pt modelId="{48B4D4AF-DCB7-44CE-B764-47AF4EB79387}" type="parTrans" cxnId="{C5E306BD-CD53-4FF2-ACDC-BC152097602E}">
      <dgm:prSet/>
      <dgm:spPr/>
      <dgm:t>
        <a:bodyPr/>
        <a:lstStyle/>
        <a:p>
          <a:endParaRPr lang="en-US"/>
        </a:p>
      </dgm:t>
    </dgm:pt>
    <dgm:pt modelId="{51760EAC-09AA-4ACF-851A-1107C168DF27}" type="sibTrans" cxnId="{C5E306BD-CD53-4FF2-ACDC-BC152097602E}">
      <dgm:prSet/>
      <dgm:spPr/>
      <dgm:t>
        <a:bodyPr/>
        <a:lstStyle/>
        <a:p>
          <a:endParaRPr lang="en-US"/>
        </a:p>
      </dgm:t>
    </dgm:pt>
    <dgm:pt modelId="{CE3AA6C5-097E-4AE2-9D18-7444A770305B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Cache Integration</a:t>
          </a: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</a:t>
          </a:r>
          <a:br>
            <a:rPr lang="en-US" b="0" i="0" baseline="0" dirty="0"/>
          </a:b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Implement </a:t>
          </a:r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instruction and data caches</a:t>
          </a: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to minimize memory latency.</a:t>
          </a:r>
          <a:endParaRPr lang="en-US" dirty="0"/>
        </a:p>
      </dgm:t>
    </dgm:pt>
    <dgm:pt modelId="{1C48972B-3D6B-4C7A-A046-59F255C408F1}" type="parTrans" cxnId="{50524AE8-F833-4C51-9605-EF00C832228D}">
      <dgm:prSet/>
      <dgm:spPr/>
      <dgm:t>
        <a:bodyPr/>
        <a:lstStyle/>
        <a:p>
          <a:endParaRPr lang="en-US"/>
        </a:p>
      </dgm:t>
    </dgm:pt>
    <dgm:pt modelId="{E2D962F2-61D4-436D-8FB6-5A8A0DD9860F}" type="sibTrans" cxnId="{50524AE8-F833-4C51-9605-EF00C832228D}">
      <dgm:prSet/>
      <dgm:spPr/>
      <dgm:t>
        <a:bodyPr/>
        <a:lstStyle/>
        <a:p>
          <a:endParaRPr lang="en-US"/>
        </a:p>
      </dgm:t>
    </dgm:pt>
    <dgm:pt modelId="{FC89D00C-0E76-4BBA-A720-11CF40DD502D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Out-of-Order Execution</a:t>
          </a: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</a:t>
          </a:r>
          <a:br>
            <a:rPr lang="en-US" b="0" i="0" baseline="0" dirty="0"/>
          </a:b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Explore </a:t>
          </a:r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out-of-order execution</a:t>
          </a: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for further performance gains.</a:t>
          </a:r>
          <a:endParaRPr lang="en-US" dirty="0"/>
        </a:p>
      </dgm:t>
    </dgm:pt>
    <dgm:pt modelId="{F68FB263-F947-4D7C-86F4-D178B376A419}" type="parTrans" cxnId="{45241292-C48A-457E-8F8A-94715522C81A}">
      <dgm:prSet/>
      <dgm:spPr/>
      <dgm:t>
        <a:bodyPr/>
        <a:lstStyle/>
        <a:p>
          <a:endParaRPr lang="en-US"/>
        </a:p>
      </dgm:t>
    </dgm:pt>
    <dgm:pt modelId="{3D503B49-05EB-45CA-8CD7-3FFAA9AF2C62}" type="sibTrans" cxnId="{45241292-C48A-457E-8F8A-94715522C81A}">
      <dgm:prSet/>
      <dgm:spPr/>
      <dgm:t>
        <a:bodyPr/>
        <a:lstStyle/>
        <a:p>
          <a:endParaRPr lang="en-US"/>
        </a:p>
      </dgm:t>
    </dgm:pt>
    <dgm:pt modelId="{E99475BD-ED9C-41C9-87E9-47D6626305D4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RISC-V Extensions</a:t>
          </a: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</a:t>
          </a:r>
          <a:br>
            <a:rPr lang="en-US" b="0" i="0" baseline="0" dirty="0"/>
          </a:b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Extend the ISA with other </a:t>
          </a:r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RISC-V extensions</a:t>
          </a: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(e.g., F, CSR).</a:t>
          </a:r>
          <a:endParaRPr lang="en-US" dirty="0"/>
        </a:p>
      </dgm:t>
    </dgm:pt>
    <dgm:pt modelId="{B2FC2424-1096-4E4D-9C2A-1A94AA648616}" type="parTrans" cxnId="{99024A11-A814-4643-8699-815CAB5B76E8}">
      <dgm:prSet/>
      <dgm:spPr/>
      <dgm:t>
        <a:bodyPr/>
        <a:lstStyle/>
        <a:p>
          <a:endParaRPr lang="en-US"/>
        </a:p>
      </dgm:t>
    </dgm:pt>
    <dgm:pt modelId="{69F9E5EE-FAAC-4194-B5D1-78444D8EDB6F}" type="sibTrans" cxnId="{99024A11-A814-4643-8699-815CAB5B76E8}">
      <dgm:prSet/>
      <dgm:spPr/>
      <dgm:t>
        <a:bodyPr/>
        <a:lstStyle/>
        <a:p>
          <a:endParaRPr lang="en-US"/>
        </a:p>
      </dgm:t>
    </dgm:pt>
    <dgm:pt modelId="{A85A82C1-2932-4BCA-AFED-DEDD57D6CB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Hardware Debug Interface</a:t>
          </a:r>
          <a:br>
            <a:rPr lang="en-US" b="0" i="0" baseline="0" dirty="0"/>
          </a:br>
          <a:r>
            <a:rPr lang="en-US" b="0" i="0" baseline="0" dirty="0"/>
            <a:t>Implement UART or LED-based debugging and I/O</a:t>
          </a:r>
          <a:endParaRPr lang="en-US" dirty="0"/>
        </a:p>
      </dgm:t>
    </dgm:pt>
    <dgm:pt modelId="{37051ABF-9A5D-4303-AB3D-1F1E6087AC4E}" type="parTrans" cxnId="{A1932C5E-1A0B-4290-8772-938524B74CF6}">
      <dgm:prSet/>
      <dgm:spPr/>
      <dgm:t>
        <a:bodyPr/>
        <a:lstStyle/>
        <a:p>
          <a:endParaRPr lang="en-US"/>
        </a:p>
      </dgm:t>
    </dgm:pt>
    <dgm:pt modelId="{B9949CE5-D043-44AB-A1AE-263748ED9FAF}" type="sibTrans" cxnId="{A1932C5E-1A0B-4290-8772-938524B74CF6}">
      <dgm:prSet/>
      <dgm:spPr/>
      <dgm:t>
        <a:bodyPr/>
        <a:lstStyle/>
        <a:p>
          <a:endParaRPr lang="en-US"/>
        </a:p>
      </dgm:t>
    </dgm:pt>
    <dgm:pt modelId="{1AE8DBD9-13AE-4A9C-BB9B-9A126DD697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Performance </a:t>
          </a:r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Optimization</a:t>
          </a:r>
          <a:br>
            <a:rPr lang="en-US" b="0" i="0" baseline="0" dirty="0"/>
          </a:b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Optimize resource utilization for </a:t>
          </a:r>
          <a:r>
            <a: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higher clock frequencies</a:t>
          </a:r>
          <a:r>
            <a: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and scalability.</a:t>
          </a:r>
          <a:endParaRPr lang="en-US" dirty="0"/>
        </a:p>
      </dgm:t>
    </dgm:pt>
    <dgm:pt modelId="{1724331A-5606-4405-8080-79745C50A898}" type="parTrans" cxnId="{0D007A98-92BA-425B-89E9-C31A3553E20C}">
      <dgm:prSet/>
      <dgm:spPr/>
      <dgm:t>
        <a:bodyPr/>
        <a:lstStyle/>
        <a:p>
          <a:endParaRPr lang="en-US"/>
        </a:p>
      </dgm:t>
    </dgm:pt>
    <dgm:pt modelId="{7F75DB58-9827-4ECC-AE12-55AE78F4A2B9}" type="sibTrans" cxnId="{0D007A98-92BA-425B-89E9-C31A3553E20C}">
      <dgm:prSet/>
      <dgm:spPr/>
      <dgm:t>
        <a:bodyPr/>
        <a:lstStyle/>
        <a:p>
          <a:endParaRPr lang="en-US"/>
        </a:p>
      </dgm:t>
    </dgm:pt>
    <dgm:pt modelId="{E2810A27-4046-44AF-98C5-91E0CE73A45C}" type="pres">
      <dgm:prSet presAssocID="{DF7A8E46-512D-47BC-B1A5-A567EA572261}" presName="root" presStyleCnt="0">
        <dgm:presLayoutVars>
          <dgm:dir/>
          <dgm:resizeHandles val="exact"/>
        </dgm:presLayoutVars>
      </dgm:prSet>
      <dgm:spPr/>
    </dgm:pt>
    <dgm:pt modelId="{A67CC17F-999F-42FB-991E-ECF48B4446B9}" type="pres">
      <dgm:prSet presAssocID="{FE4D2DE8-DFE4-47D5-A4D6-A1FC0E7A3FF4}" presName="compNode" presStyleCnt="0"/>
      <dgm:spPr/>
    </dgm:pt>
    <dgm:pt modelId="{3300AE23-AC7D-42B6-9366-96E3D9E22F08}" type="pres">
      <dgm:prSet presAssocID="{FE4D2DE8-DFE4-47D5-A4D6-A1FC0E7A3FF4}" presName="bgRect" presStyleLbl="bgShp" presStyleIdx="0" presStyleCnt="6"/>
      <dgm:spPr/>
    </dgm:pt>
    <dgm:pt modelId="{2FC7D4A4-9AE3-4CFF-864E-CDC38012FA23}" type="pres">
      <dgm:prSet presAssocID="{FE4D2DE8-DFE4-47D5-A4D6-A1FC0E7A3FF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5F02D7C-4E33-40C7-82F4-6594B5FCCEFB}" type="pres">
      <dgm:prSet presAssocID="{FE4D2DE8-DFE4-47D5-A4D6-A1FC0E7A3FF4}" presName="spaceRect" presStyleCnt="0"/>
      <dgm:spPr/>
    </dgm:pt>
    <dgm:pt modelId="{EC73BEDD-A7AB-4511-A421-76865240A934}" type="pres">
      <dgm:prSet presAssocID="{FE4D2DE8-DFE4-47D5-A4D6-A1FC0E7A3FF4}" presName="parTx" presStyleLbl="revTx" presStyleIdx="0" presStyleCnt="6">
        <dgm:presLayoutVars>
          <dgm:chMax val="0"/>
          <dgm:chPref val="0"/>
        </dgm:presLayoutVars>
      </dgm:prSet>
      <dgm:spPr/>
    </dgm:pt>
    <dgm:pt modelId="{466A1C8A-CE95-4972-B2A8-1E2DF58A5DEF}" type="pres">
      <dgm:prSet presAssocID="{51760EAC-09AA-4ACF-851A-1107C168DF27}" presName="sibTrans" presStyleCnt="0"/>
      <dgm:spPr/>
    </dgm:pt>
    <dgm:pt modelId="{FA22D8D9-923B-4F26-9DAC-2C2EB70FFCB1}" type="pres">
      <dgm:prSet presAssocID="{CE3AA6C5-097E-4AE2-9D18-7444A770305B}" presName="compNode" presStyleCnt="0"/>
      <dgm:spPr/>
    </dgm:pt>
    <dgm:pt modelId="{36529FD1-1462-4C0F-AD01-75A081D395B3}" type="pres">
      <dgm:prSet presAssocID="{CE3AA6C5-097E-4AE2-9D18-7444A770305B}" presName="bgRect" presStyleLbl="bgShp" presStyleIdx="1" presStyleCnt="6"/>
      <dgm:spPr/>
    </dgm:pt>
    <dgm:pt modelId="{9FB0DAF5-0984-498E-80AA-80696CF415C3}" type="pres">
      <dgm:prSet presAssocID="{CE3AA6C5-097E-4AE2-9D18-7444A770305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DAF6F3B5-1648-41DB-A454-518C3F40DACD}" type="pres">
      <dgm:prSet presAssocID="{CE3AA6C5-097E-4AE2-9D18-7444A770305B}" presName="spaceRect" presStyleCnt="0"/>
      <dgm:spPr/>
    </dgm:pt>
    <dgm:pt modelId="{82AFEED6-3010-48E2-94AF-18A0A62CA12F}" type="pres">
      <dgm:prSet presAssocID="{CE3AA6C5-097E-4AE2-9D18-7444A770305B}" presName="parTx" presStyleLbl="revTx" presStyleIdx="1" presStyleCnt="6">
        <dgm:presLayoutVars>
          <dgm:chMax val="0"/>
          <dgm:chPref val="0"/>
        </dgm:presLayoutVars>
      </dgm:prSet>
      <dgm:spPr/>
    </dgm:pt>
    <dgm:pt modelId="{DD10EAB9-4F4D-4847-9520-E1724B1401C9}" type="pres">
      <dgm:prSet presAssocID="{E2D962F2-61D4-436D-8FB6-5A8A0DD9860F}" presName="sibTrans" presStyleCnt="0"/>
      <dgm:spPr/>
    </dgm:pt>
    <dgm:pt modelId="{71CB735C-9E49-42F1-A266-13F99F2A9666}" type="pres">
      <dgm:prSet presAssocID="{FC89D00C-0E76-4BBA-A720-11CF40DD502D}" presName="compNode" presStyleCnt="0"/>
      <dgm:spPr/>
    </dgm:pt>
    <dgm:pt modelId="{9F457C2A-715E-4C78-9E86-BBA8D8C4391B}" type="pres">
      <dgm:prSet presAssocID="{FC89D00C-0E76-4BBA-A720-11CF40DD502D}" presName="bgRect" presStyleLbl="bgShp" presStyleIdx="2" presStyleCnt="6"/>
      <dgm:spPr/>
    </dgm:pt>
    <dgm:pt modelId="{4E5C976C-71D1-4988-AB60-EB30FDA9F7FC}" type="pres">
      <dgm:prSet presAssocID="{FC89D00C-0E76-4BBA-A720-11CF40DD502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8930E266-17DF-47A0-AA02-2261855ABF8B}" type="pres">
      <dgm:prSet presAssocID="{FC89D00C-0E76-4BBA-A720-11CF40DD502D}" presName="spaceRect" presStyleCnt="0"/>
      <dgm:spPr/>
    </dgm:pt>
    <dgm:pt modelId="{236FDACE-0C46-45CB-9C20-B464F56B1757}" type="pres">
      <dgm:prSet presAssocID="{FC89D00C-0E76-4BBA-A720-11CF40DD502D}" presName="parTx" presStyleLbl="revTx" presStyleIdx="2" presStyleCnt="6">
        <dgm:presLayoutVars>
          <dgm:chMax val="0"/>
          <dgm:chPref val="0"/>
        </dgm:presLayoutVars>
      </dgm:prSet>
      <dgm:spPr/>
    </dgm:pt>
    <dgm:pt modelId="{647E5E5B-8827-4861-BE5C-597CDC575EB1}" type="pres">
      <dgm:prSet presAssocID="{3D503B49-05EB-45CA-8CD7-3FFAA9AF2C62}" presName="sibTrans" presStyleCnt="0"/>
      <dgm:spPr/>
    </dgm:pt>
    <dgm:pt modelId="{6EB37B24-E070-4D96-8629-FE0CE68BDC34}" type="pres">
      <dgm:prSet presAssocID="{E99475BD-ED9C-41C9-87E9-47D6626305D4}" presName="compNode" presStyleCnt="0"/>
      <dgm:spPr/>
    </dgm:pt>
    <dgm:pt modelId="{B0F4EAF4-AAA1-41A2-8A65-9DDE044839B1}" type="pres">
      <dgm:prSet presAssocID="{E99475BD-ED9C-41C9-87E9-47D6626305D4}" presName="bgRect" presStyleLbl="bgShp" presStyleIdx="3" presStyleCnt="6" custScaleY="91374"/>
      <dgm:spPr/>
    </dgm:pt>
    <dgm:pt modelId="{87A8D225-8080-429B-987D-E450ADF67975}" type="pres">
      <dgm:prSet presAssocID="{E99475BD-ED9C-41C9-87E9-47D6626305D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914E5DB-CD90-4ED5-B16D-4510B625F383}" type="pres">
      <dgm:prSet presAssocID="{E99475BD-ED9C-41C9-87E9-47D6626305D4}" presName="spaceRect" presStyleCnt="0"/>
      <dgm:spPr/>
    </dgm:pt>
    <dgm:pt modelId="{DD963C76-0DCF-4E6C-B1F2-8A078AAC1E11}" type="pres">
      <dgm:prSet presAssocID="{E99475BD-ED9C-41C9-87E9-47D6626305D4}" presName="parTx" presStyleLbl="revTx" presStyleIdx="3" presStyleCnt="6">
        <dgm:presLayoutVars>
          <dgm:chMax val="0"/>
          <dgm:chPref val="0"/>
        </dgm:presLayoutVars>
      </dgm:prSet>
      <dgm:spPr/>
    </dgm:pt>
    <dgm:pt modelId="{2F6FAA66-7570-47B4-AB77-105D58568E8D}" type="pres">
      <dgm:prSet presAssocID="{69F9E5EE-FAAC-4194-B5D1-78444D8EDB6F}" presName="sibTrans" presStyleCnt="0"/>
      <dgm:spPr/>
    </dgm:pt>
    <dgm:pt modelId="{AA9C68F4-77E0-4718-B4A8-EFD274900F22}" type="pres">
      <dgm:prSet presAssocID="{A85A82C1-2932-4BCA-AFED-DEDD57D6CBF8}" presName="compNode" presStyleCnt="0"/>
      <dgm:spPr/>
    </dgm:pt>
    <dgm:pt modelId="{CFB2E678-9C7F-4C2C-B95B-EB59D94A9D12}" type="pres">
      <dgm:prSet presAssocID="{A85A82C1-2932-4BCA-AFED-DEDD57D6CBF8}" presName="bgRect" presStyleLbl="bgShp" presStyleIdx="4" presStyleCnt="6"/>
      <dgm:spPr/>
    </dgm:pt>
    <dgm:pt modelId="{8D3C6CE6-1DF1-4369-A902-390B17CE59FB}" type="pres">
      <dgm:prSet presAssocID="{A85A82C1-2932-4BCA-AFED-DEDD57D6CBF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E99621D-8205-4B5C-996A-3B199A0F2C3C}" type="pres">
      <dgm:prSet presAssocID="{A85A82C1-2932-4BCA-AFED-DEDD57D6CBF8}" presName="spaceRect" presStyleCnt="0"/>
      <dgm:spPr/>
    </dgm:pt>
    <dgm:pt modelId="{83447BB9-D767-45DD-AFA4-FC17371FEAB0}" type="pres">
      <dgm:prSet presAssocID="{A85A82C1-2932-4BCA-AFED-DEDD57D6CBF8}" presName="parTx" presStyleLbl="revTx" presStyleIdx="4" presStyleCnt="6">
        <dgm:presLayoutVars>
          <dgm:chMax val="0"/>
          <dgm:chPref val="0"/>
        </dgm:presLayoutVars>
      </dgm:prSet>
      <dgm:spPr/>
    </dgm:pt>
    <dgm:pt modelId="{D4E7AB5E-E237-4435-B8DA-35771CD241F1}" type="pres">
      <dgm:prSet presAssocID="{B9949CE5-D043-44AB-A1AE-263748ED9FAF}" presName="sibTrans" presStyleCnt="0"/>
      <dgm:spPr/>
    </dgm:pt>
    <dgm:pt modelId="{61BAD4B0-341F-4F5B-96CF-FF465982D060}" type="pres">
      <dgm:prSet presAssocID="{1AE8DBD9-13AE-4A9C-BB9B-9A126DD6972B}" presName="compNode" presStyleCnt="0"/>
      <dgm:spPr/>
    </dgm:pt>
    <dgm:pt modelId="{B2AC543D-0676-4484-8A68-6CE6DD490664}" type="pres">
      <dgm:prSet presAssocID="{1AE8DBD9-13AE-4A9C-BB9B-9A126DD6972B}" presName="bgRect" presStyleLbl="bgShp" presStyleIdx="5" presStyleCnt="6"/>
      <dgm:spPr/>
    </dgm:pt>
    <dgm:pt modelId="{4588CC92-8554-4B5F-A896-AF44BEA66CCE}" type="pres">
      <dgm:prSet presAssocID="{1AE8DBD9-13AE-4A9C-BB9B-9A126DD697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BD55D06-1192-4699-AC3F-975BF5AB6193}" type="pres">
      <dgm:prSet presAssocID="{1AE8DBD9-13AE-4A9C-BB9B-9A126DD6972B}" presName="spaceRect" presStyleCnt="0"/>
      <dgm:spPr/>
    </dgm:pt>
    <dgm:pt modelId="{CDBBDC73-3B24-4A58-8253-9F4CE003A8BB}" type="pres">
      <dgm:prSet presAssocID="{1AE8DBD9-13AE-4A9C-BB9B-9A126DD6972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9024A11-A814-4643-8699-815CAB5B76E8}" srcId="{DF7A8E46-512D-47BC-B1A5-A567EA572261}" destId="{E99475BD-ED9C-41C9-87E9-47D6626305D4}" srcOrd="3" destOrd="0" parTransId="{B2FC2424-1096-4E4D-9C2A-1A94AA648616}" sibTransId="{69F9E5EE-FAAC-4194-B5D1-78444D8EDB6F}"/>
    <dgm:cxn modelId="{128D7716-2568-4501-8558-7D8759F9E789}" type="presOf" srcId="{A85A82C1-2932-4BCA-AFED-DEDD57D6CBF8}" destId="{83447BB9-D767-45DD-AFA4-FC17371FEAB0}" srcOrd="0" destOrd="0" presId="urn:microsoft.com/office/officeart/2018/2/layout/IconVerticalSolidList"/>
    <dgm:cxn modelId="{9CD65921-5099-47E2-BCC9-5C9E5A08FED4}" type="presOf" srcId="{FE4D2DE8-DFE4-47D5-A4D6-A1FC0E7A3FF4}" destId="{EC73BEDD-A7AB-4511-A421-76865240A934}" srcOrd="0" destOrd="0" presId="urn:microsoft.com/office/officeart/2018/2/layout/IconVerticalSolidList"/>
    <dgm:cxn modelId="{888F4230-7F39-4377-9291-3B21DD39008F}" type="presOf" srcId="{1AE8DBD9-13AE-4A9C-BB9B-9A126DD6972B}" destId="{CDBBDC73-3B24-4A58-8253-9F4CE003A8BB}" srcOrd="0" destOrd="0" presId="urn:microsoft.com/office/officeart/2018/2/layout/IconVerticalSolidList"/>
    <dgm:cxn modelId="{2B71053C-4556-415B-9EED-71A4403E83EE}" type="presOf" srcId="{E99475BD-ED9C-41C9-87E9-47D6626305D4}" destId="{DD963C76-0DCF-4E6C-B1F2-8A078AAC1E11}" srcOrd="0" destOrd="0" presId="urn:microsoft.com/office/officeart/2018/2/layout/IconVerticalSolidList"/>
    <dgm:cxn modelId="{A1932C5E-1A0B-4290-8772-938524B74CF6}" srcId="{DF7A8E46-512D-47BC-B1A5-A567EA572261}" destId="{A85A82C1-2932-4BCA-AFED-DEDD57D6CBF8}" srcOrd="4" destOrd="0" parTransId="{37051ABF-9A5D-4303-AB3D-1F1E6087AC4E}" sibTransId="{B9949CE5-D043-44AB-A1AE-263748ED9FAF}"/>
    <dgm:cxn modelId="{B652B144-DEFF-4D8A-917E-006F3D397AEF}" type="presOf" srcId="{CE3AA6C5-097E-4AE2-9D18-7444A770305B}" destId="{82AFEED6-3010-48E2-94AF-18A0A62CA12F}" srcOrd="0" destOrd="0" presId="urn:microsoft.com/office/officeart/2018/2/layout/IconVerticalSolidList"/>
    <dgm:cxn modelId="{CEBB0384-FE93-44CA-A8D8-34BFA157F2C8}" type="presOf" srcId="{FC89D00C-0E76-4BBA-A720-11CF40DD502D}" destId="{236FDACE-0C46-45CB-9C20-B464F56B1757}" srcOrd="0" destOrd="0" presId="urn:microsoft.com/office/officeart/2018/2/layout/IconVerticalSolidList"/>
    <dgm:cxn modelId="{45241292-C48A-457E-8F8A-94715522C81A}" srcId="{DF7A8E46-512D-47BC-B1A5-A567EA572261}" destId="{FC89D00C-0E76-4BBA-A720-11CF40DD502D}" srcOrd="2" destOrd="0" parTransId="{F68FB263-F947-4D7C-86F4-D178B376A419}" sibTransId="{3D503B49-05EB-45CA-8CD7-3FFAA9AF2C62}"/>
    <dgm:cxn modelId="{0D007A98-92BA-425B-89E9-C31A3553E20C}" srcId="{DF7A8E46-512D-47BC-B1A5-A567EA572261}" destId="{1AE8DBD9-13AE-4A9C-BB9B-9A126DD6972B}" srcOrd="5" destOrd="0" parTransId="{1724331A-5606-4405-8080-79745C50A898}" sibTransId="{7F75DB58-9827-4ECC-AE12-55AE78F4A2B9}"/>
    <dgm:cxn modelId="{C5E306BD-CD53-4FF2-ACDC-BC152097602E}" srcId="{DF7A8E46-512D-47BC-B1A5-A567EA572261}" destId="{FE4D2DE8-DFE4-47D5-A4D6-A1FC0E7A3FF4}" srcOrd="0" destOrd="0" parTransId="{48B4D4AF-DCB7-44CE-B764-47AF4EB79387}" sibTransId="{51760EAC-09AA-4ACF-851A-1107C168DF27}"/>
    <dgm:cxn modelId="{50524AE8-F833-4C51-9605-EF00C832228D}" srcId="{DF7A8E46-512D-47BC-B1A5-A567EA572261}" destId="{CE3AA6C5-097E-4AE2-9D18-7444A770305B}" srcOrd="1" destOrd="0" parTransId="{1C48972B-3D6B-4C7A-A046-59F255C408F1}" sibTransId="{E2D962F2-61D4-436D-8FB6-5A8A0DD9860F}"/>
    <dgm:cxn modelId="{813317EA-AC4F-4914-A09E-1EC004431868}" type="presOf" srcId="{DF7A8E46-512D-47BC-B1A5-A567EA572261}" destId="{E2810A27-4046-44AF-98C5-91E0CE73A45C}" srcOrd="0" destOrd="0" presId="urn:microsoft.com/office/officeart/2018/2/layout/IconVerticalSolidList"/>
    <dgm:cxn modelId="{DCA910CC-CE20-438F-BECE-AEC5A8EE9110}" type="presParOf" srcId="{E2810A27-4046-44AF-98C5-91E0CE73A45C}" destId="{A67CC17F-999F-42FB-991E-ECF48B4446B9}" srcOrd="0" destOrd="0" presId="urn:microsoft.com/office/officeart/2018/2/layout/IconVerticalSolidList"/>
    <dgm:cxn modelId="{DBBCB7DA-CA61-4D97-9903-25E1C7EFA3EE}" type="presParOf" srcId="{A67CC17F-999F-42FB-991E-ECF48B4446B9}" destId="{3300AE23-AC7D-42B6-9366-96E3D9E22F08}" srcOrd="0" destOrd="0" presId="urn:microsoft.com/office/officeart/2018/2/layout/IconVerticalSolidList"/>
    <dgm:cxn modelId="{53F314D6-C3BB-4F9C-86F8-2B41F700A9E5}" type="presParOf" srcId="{A67CC17F-999F-42FB-991E-ECF48B4446B9}" destId="{2FC7D4A4-9AE3-4CFF-864E-CDC38012FA23}" srcOrd="1" destOrd="0" presId="urn:microsoft.com/office/officeart/2018/2/layout/IconVerticalSolidList"/>
    <dgm:cxn modelId="{55E5BCFB-8D6F-47F8-AF97-49C634049D2E}" type="presParOf" srcId="{A67CC17F-999F-42FB-991E-ECF48B4446B9}" destId="{95F02D7C-4E33-40C7-82F4-6594B5FCCEFB}" srcOrd="2" destOrd="0" presId="urn:microsoft.com/office/officeart/2018/2/layout/IconVerticalSolidList"/>
    <dgm:cxn modelId="{B43355FB-1C26-44A8-B69A-DC96369C1C8A}" type="presParOf" srcId="{A67CC17F-999F-42FB-991E-ECF48B4446B9}" destId="{EC73BEDD-A7AB-4511-A421-76865240A934}" srcOrd="3" destOrd="0" presId="urn:microsoft.com/office/officeart/2018/2/layout/IconVerticalSolidList"/>
    <dgm:cxn modelId="{62CA2B66-4D0B-43DC-9F81-A230E1046DFF}" type="presParOf" srcId="{E2810A27-4046-44AF-98C5-91E0CE73A45C}" destId="{466A1C8A-CE95-4972-B2A8-1E2DF58A5DEF}" srcOrd="1" destOrd="0" presId="urn:microsoft.com/office/officeart/2018/2/layout/IconVerticalSolidList"/>
    <dgm:cxn modelId="{71DD4FAD-3349-44BD-B1E9-72F86B7BCE06}" type="presParOf" srcId="{E2810A27-4046-44AF-98C5-91E0CE73A45C}" destId="{FA22D8D9-923B-4F26-9DAC-2C2EB70FFCB1}" srcOrd="2" destOrd="0" presId="urn:microsoft.com/office/officeart/2018/2/layout/IconVerticalSolidList"/>
    <dgm:cxn modelId="{0FAFE396-B556-4C47-A243-D13EB53717A5}" type="presParOf" srcId="{FA22D8D9-923B-4F26-9DAC-2C2EB70FFCB1}" destId="{36529FD1-1462-4C0F-AD01-75A081D395B3}" srcOrd="0" destOrd="0" presId="urn:microsoft.com/office/officeart/2018/2/layout/IconVerticalSolidList"/>
    <dgm:cxn modelId="{1A8BCA77-24DB-45B2-B795-DB81AE18CB91}" type="presParOf" srcId="{FA22D8D9-923B-4F26-9DAC-2C2EB70FFCB1}" destId="{9FB0DAF5-0984-498E-80AA-80696CF415C3}" srcOrd="1" destOrd="0" presId="urn:microsoft.com/office/officeart/2018/2/layout/IconVerticalSolidList"/>
    <dgm:cxn modelId="{3B7534F7-99C1-4424-894B-1D06CB474348}" type="presParOf" srcId="{FA22D8D9-923B-4F26-9DAC-2C2EB70FFCB1}" destId="{DAF6F3B5-1648-41DB-A454-518C3F40DACD}" srcOrd="2" destOrd="0" presId="urn:microsoft.com/office/officeart/2018/2/layout/IconVerticalSolidList"/>
    <dgm:cxn modelId="{D2BB8155-77DC-411A-86D0-DC1578234F5C}" type="presParOf" srcId="{FA22D8D9-923B-4F26-9DAC-2C2EB70FFCB1}" destId="{82AFEED6-3010-48E2-94AF-18A0A62CA12F}" srcOrd="3" destOrd="0" presId="urn:microsoft.com/office/officeart/2018/2/layout/IconVerticalSolidList"/>
    <dgm:cxn modelId="{5108892D-A522-4D7C-9F56-1691DB92AA43}" type="presParOf" srcId="{E2810A27-4046-44AF-98C5-91E0CE73A45C}" destId="{DD10EAB9-4F4D-4847-9520-E1724B1401C9}" srcOrd="3" destOrd="0" presId="urn:microsoft.com/office/officeart/2018/2/layout/IconVerticalSolidList"/>
    <dgm:cxn modelId="{DF3917AE-436C-4403-A94B-B28649FEA1B0}" type="presParOf" srcId="{E2810A27-4046-44AF-98C5-91E0CE73A45C}" destId="{71CB735C-9E49-42F1-A266-13F99F2A9666}" srcOrd="4" destOrd="0" presId="urn:microsoft.com/office/officeart/2018/2/layout/IconVerticalSolidList"/>
    <dgm:cxn modelId="{973DCE4D-3C8B-4074-BA44-3B7B3AC45CA7}" type="presParOf" srcId="{71CB735C-9E49-42F1-A266-13F99F2A9666}" destId="{9F457C2A-715E-4C78-9E86-BBA8D8C4391B}" srcOrd="0" destOrd="0" presId="urn:microsoft.com/office/officeart/2018/2/layout/IconVerticalSolidList"/>
    <dgm:cxn modelId="{7C5E4F4B-E91B-4212-B7E2-6DDE21F51F76}" type="presParOf" srcId="{71CB735C-9E49-42F1-A266-13F99F2A9666}" destId="{4E5C976C-71D1-4988-AB60-EB30FDA9F7FC}" srcOrd="1" destOrd="0" presId="urn:microsoft.com/office/officeart/2018/2/layout/IconVerticalSolidList"/>
    <dgm:cxn modelId="{E134DCD1-99A1-459D-8945-5A8564E71A24}" type="presParOf" srcId="{71CB735C-9E49-42F1-A266-13F99F2A9666}" destId="{8930E266-17DF-47A0-AA02-2261855ABF8B}" srcOrd="2" destOrd="0" presId="urn:microsoft.com/office/officeart/2018/2/layout/IconVerticalSolidList"/>
    <dgm:cxn modelId="{770D711C-294A-4CD2-9FE9-C6C7E6588013}" type="presParOf" srcId="{71CB735C-9E49-42F1-A266-13F99F2A9666}" destId="{236FDACE-0C46-45CB-9C20-B464F56B1757}" srcOrd="3" destOrd="0" presId="urn:microsoft.com/office/officeart/2018/2/layout/IconVerticalSolidList"/>
    <dgm:cxn modelId="{386A250F-16D1-4086-9825-83950906BB9E}" type="presParOf" srcId="{E2810A27-4046-44AF-98C5-91E0CE73A45C}" destId="{647E5E5B-8827-4861-BE5C-597CDC575EB1}" srcOrd="5" destOrd="0" presId="urn:microsoft.com/office/officeart/2018/2/layout/IconVerticalSolidList"/>
    <dgm:cxn modelId="{92637732-7B24-4AC7-87D5-3D2FFFBCB2E3}" type="presParOf" srcId="{E2810A27-4046-44AF-98C5-91E0CE73A45C}" destId="{6EB37B24-E070-4D96-8629-FE0CE68BDC34}" srcOrd="6" destOrd="0" presId="urn:microsoft.com/office/officeart/2018/2/layout/IconVerticalSolidList"/>
    <dgm:cxn modelId="{E40EB49B-1029-4922-8328-D53F7861E91F}" type="presParOf" srcId="{6EB37B24-E070-4D96-8629-FE0CE68BDC34}" destId="{B0F4EAF4-AAA1-41A2-8A65-9DDE044839B1}" srcOrd="0" destOrd="0" presId="urn:microsoft.com/office/officeart/2018/2/layout/IconVerticalSolidList"/>
    <dgm:cxn modelId="{207EB1E2-3745-4827-8D12-8B66CB982E7B}" type="presParOf" srcId="{6EB37B24-E070-4D96-8629-FE0CE68BDC34}" destId="{87A8D225-8080-429B-987D-E450ADF67975}" srcOrd="1" destOrd="0" presId="urn:microsoft.com/office/officeart/2018/2/layout/IconVerticalSolidList"/>
    <dgm:cxn modelId="{A8008BC0-F615-4819-95AE-EB5F85025A5E}" type="presParOf" srcId="{6EB37B24-E070-4D96-8629-FE0CE68BDC34}" destId="{8914E5DB-CD90-4ED5-B16D-4510B625F383}" srcOrd="2" destOrd="0" presId="urn:microsoft.com/office/officeart/2018/2/layout/IconVerticalSolidList"/>
    <dgm:cxn modelId="{E03E04BD-A643-4450-8B00-7C42F744D456}" type="presParOf" srcId="{6EB37B24-E070-4D96-8629-FE0CE68BDC34}" destId="{DD963C76-0DCF-4E6C-B1F2-8A078AAC1E11}" srcOrd="3" destOrd="0" presId="urn:microsoft.com/office/officeart/2018/2/layout/IconVerticalSolidList"/>
    <dgm:cxn modelId="{DCE767A9-2CA1-4C2D-BAEC-718B0AA080EB}" type="presParOf" srcId="{E2810A27-4046-44AF-98C5-91E0CE73A45C}" destId="{2F6FAA66-7570-47B4-AB77-105D58568E8D}" srcOrd="7" destOrd="0" presId="urn:microsoft.com/office/officeart/2018/2/layout/IconVerticalSolidList"/>
    <dgm:cxn modelId="{5738FEB1-58EF-4079-8CF4-79E5F2227508}" type="presParOf" srcId="{E2810A27-4046-44AF-98C5-91E0CE73A45C}" destId="{AA9C68F4-77E0-4718-B4A8-EFD274900F22}" srcOrd="8" destOrd="0" presId="urn:microsoft.com/office/officeart/2018/2/layout/IconVerticalSolidList"/>
    <dgm:cxn modelId="{7DA7984F-70B9-41EE-B551-02D10A224A41}" type="presParOf" srcId="{AA9C68F4-77E0-4718-B4A8-EFD274900F22}" destId="{CFB2E678-9C7F-4C2C-B95B-EB59D94A9D12}" srcOrd="0" destOrd="0" presId="urn:microsoft.com/office/officeart/2018/2/layout/IconVerticalSolidList"/>
    <dgm:cxn modelId="{4E1A350B-4F69-4C75-B758-3FF777A03D2C}" type="presParOf" srcId="{AA9C68F4-77E0-4718-B4A8-EFD274900F22}" destId="{8D3C6CE6-1DF1-4369-A902-390B17CE59FB}" srcOrd="1" destOrd="0" presId="urn:microsoft.com/office/officeart/2018/2/layout/IconVerticalSolidList"/>
    <dgm:cxn modelId="{DA852955-11F7-4000-B201-2967559EEF41}" type="presParOf" srcId="{AA9C68F4-77E0-4718-B4A8-EFD274900F22}" destId="{DE99621D-8205-4B5C-996A-3B199A0F2C3C}" srcOrd="2" destOrd="0" presId="urn:microsoft.com/office/officeart/2018/2/layout/IconVerticalSolidList"/>
    <dgm:cxn modelId="{095634B7-09B6-4264-88BF-8468BB8CDAAF}" type="presParOf" srcId="{AA9C68F4-77E0-4718-B4A8-EFD274900F22}" destId="{83447BB9-D767-45DD-AFA4-FC17371FEAB0}" srcOrd="3" destOrd="0" presId="urn:microsoft.com/office/officeart/2018/2/layout/IconVerticalSolidList"/>
    <dgm:cxn modelId="{F76B3853-E174-41FC-884D-FF445CCD6F66}" type="presParOf" srcId="{E2810A27-4046-44AF-98C5-91E0CE73A45C}" destId="{D4E7AB5E-E237-4435-B8DA-35771CD241F1}" srcOrd="9" destOrd="0" presId="urn:microsoft.com/office/officeart/2018/2/layout/IconVerticalSolidList"/>
    <dgm:cxn modelId="{10AB86D8-2253-443F-8000-7AFD0D14C39A}" type="presParOf" srcId="{E2810A27-4046-44AF-98C5-91E0CE73A45C}" destId="{61BAD4B0-341F-4F5B-96CF-FF465982D060}" srcOrd="10" destOrd="0" presId="urn:microsoft.com/office/officeart/2018/2/layout/IconVerticalSolidList"/>
    <dgm:cxn modelId="{69BB652D-523A-4BE2-8E6B-589AB3B1CCB3}" type="presParOf" srcId="{61BAD4B0-341F-4F5B-96CF-FF465982D060}" destId="{B2AC543D-0676-4484-8A68-6CE6DD490664}" srcOrd="0" destOrd="0" presId="urn:microsoft.com/office/officeart/2018/2/layout/IconVerticalSolidList"/>
    <dgm:cxn modelId="{E12654D0-7FB5-4D1E-A7C7-86115C0D0342}" type="presParOf" srcId="{61BAD4B0-341F-4F5B-96CF-FF465982D060}" destId="{4588CC92-8554-4B5F-A896-AF44BEA66CCE}" srcOrd="1" destOrd="0" presId="urn:microsoft.com/office/officeart/2018/2/layout/IconVerticalSolidList"/>
    <dgm:cxn modelId="{44C4F80F-7F91-47FA-A5F0-3EC6F6DFD72D}" type="presParOf" srcId="{61BAD4B0-341F-4F5B-96CF-FF465982D060}" destId="{FBD55D06-1192-4699-AC3F-975BF5AB6193}" srcOrd="2" destOrd="0" presId="urn:microsoft.com/office/officeart/2018/2/layout/IconVerticalSolidList"/>
    <dgm:cxn modelId="{FE06AD93-8ED8-451E-919A-64809586FF52}" type="presParOf" srcId="{61BAD4B0-341F-4F5B-96CF-FF465982D060}" destId="{CDBBDC73-3B24-4A58-8253-9F4CE003A8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6E06B-CB6E-4532-886E-BC568F541038}">
      <dsp:nvSpPr>
        <dsp:cNvPr id="0" name=""/>
        <dsp:cNvSpPr/>
      </dsp:nvSpPr>
      <dsp:spPr>
        <a:xfrm>
          <a:off x="194508" y="641245"/>
          <a:ext cx="910382" cy="9103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62820-9774-42C8-89A7-19864A0BED52}">
      <dsp:nvSpPr>
        <dsp:cNvPr id="0" name=""/>
        <dsp:cNvSpPr/>
      </dsp:nvSpPr>
      <dsp:spPr>
        <a:xfrm>
          <a:off x="385688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0875F-1BED-42CF-ABB1-485C94D6D547}">
      <dsp:nvSpPr>
        <dsp:cNvPr id="0" name=""/>
        <dsp:cNvSpPr/>
      </dsp:nvSpPr>
      <dsp:spPr>
        <a:xfrm>
          <a:off x="1299972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Design and implement a </a:t>
          </a:r>
          <a:r>
            <a:rPr lang="en-US" sz="1400" b="1" kern="1200">
              <a:effectLst/>
              <a:latin typeface="+mj-lt"/>
              <a:ea typeface="Times New Roman" panose="02020603050405020304" pitchFamily="18" charset="0"/>
            </a:rPr>
            <a:t>5-stage pipelined RISC-V (RV32IM) processor</a:t>
          </a: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 .</a:t>
          </a:r>
          <a:endParaRPr lang="en-US" sz="1400" kern="1200"/>
        </a:p>
      </dsp:txBody>
      <dsp:txXfrm>
        <a:off x="1299972" y="641245"/>
        <a:ext cx="2145901" cy="910382"/>
      </dsp:txXfrm>
    </dsp:sp>
    <dsp:sp modelId="{F1E84081-658F-4C76-B07E-49E89A0A75D8}">
      <dsp:nvSpPr>
        <dsp:cNvPr id="0" name=""/>
        <dsp:cNvSpPr/>
      </dsp:nvSpPr>
      <dsp:spPr>
        <a:xfrm>
          <a:off x="3819781" y="641245"/>
          <a:ext cx="910382" cy="9103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A2479-B17D-4E24-A1B7-801201B3434F}">
      <dsp:nvSpPr>
        <dsp:cNvPr id="0" name=""/>
        <dsp:cNvSpPr/>
      </dsp:nvSpPr>
      <dsp:spPr>
        <a:xfrm>
          <a:off x="4010961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8E898-341C-4B2F-BA7A-B2AD642B7731}">
      <dsp:nvSpPr>
        <dsp:cNvPr id="0" name=""/>
        <dsp:cNvSpPr/>
      </dsp:nvSpPr>
      <dsp:spPr>
        <a:xfrm>
          <a:off x="4925245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Achieve </a:t>
          </a:r>
          <a:r>
            <a:rPr lang="en-US" sz="1400" b="1" kern="1200">
              <a:effectLst/>
              <a:latin typeface="+mj-lt"/>
              <a:ea typeface="Times New Roman" panose="02020603050405020304" pitchFamily="18" charset="0"/>
            </a:rPr>
            <a:t>higher instruction throughput</a:t>
          </a: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 compared to single-cycle architecture.</a:t>
          </a:r>
          <a:endParaRPr lang="en-US" sz="1400" kern="1200"/>
        </a:p>
      </dsp:txBody>
      <dsp:txXfrm>
        <a:off x="4925245" y="641245"/>
        <a:ext cx="2145901" cy="910382"/>
      </dsp:txXfrm>
    </dsp:sp>
    <dsp:sp modelId="{BAB64FA8-56EC-4FDF-AC21-44E38C516F66}">
      <dsp:nvSpPr>
        <dsp:cNvPr id="0" name=""/>
        <dsp:cNvSpPr/>
      </dsp:nvSpPr>
      <dsp:spPr>
        <a:xfrm>
          <a:off x="7445054" y="641245"/>
          <a:ext cx="910382" cy="9103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17172-EB50-459C-BCB9-86F7028967B6}">
      <dsp:nvSpPr>
        <dsp:cNvPr id="0" name=""/>
        <dsp:cNvSpPr/>
      </dsp:nvSpPr>
      <dsp:spPr>
        <a:xfrm>
          <a:off x="7636234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6D699-2F35-4180-94DE-390C2A171510}">
      <dsp:nvSpPr>
        <dsp:cNvPr id="0" name=""/>
        <dsp:cNvSpPr/>
      </dsp:nvSpPr>
      <dsp:spPr>
        <a:xfrm>
          <a:off x="8550519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Integrate </a:t>
          </a:r>
          <a:r>
            <a:rPr lang="en-US" sz="1400" b="1" kern="1200">
              <a:effectLst/>
              <a:latin typeface="+mj-lt"/>
              <a:ea typeface="Times New Roman" panose="02020603050405020304" pitchFamily="18" charset="0"/>
            </a:rPr>
            <a:t>pipeline registers</a:t>
          </a: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 for parallel instruction execution.</a:t>
          </a:r>
          <a:endParaRPr lang="en-US" sz="1400" kern="1200"/>
        </a:p>
      </dsp:txBody>
      <dsp:txXfrm>
        <a:off x="8550519" y="641245"/>
        <a:ext cx="2145901" cy="910382"/>
      </dsp:txXfrm>
    </dsp:sp>
    <dsp:sp modelId="{4E488514-9E4D-41B7-B52E-7F01CE95F129}">
      <dsp:nvSpPr>
        <dsp:cNvPr id="0" name=""/>
        <dsp:cNvSpPr/>
      </dsp:nvSpPr>
      <dsp:spPr>
        <a:xfrm>
          <a:off x="194508" y="2187234"/>
          <a:ext cx="910382" cy="9103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E5B25-ACEC-4EB9-830F-54A2019C26D4}">
      <dsp:nvSpPr>
        <dsp:cNvPr id="0" name=""/>
        <dsp:cNvSpPr/>
      </dsp:nvSpPr>
      <dsp:spPr>
        <a:xfrm>
          <a:off x="385688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909FB-F15F-47A7-BDD2-D1D87DF9156A}">
      <dsp:nvSpPr>
        <dsp:cNvPr id="0" name=""/>
        <dsp:cNvSpPr/>
      </dsp:nvSpPr>
      <dsp:spPr>
        <a:xfrm>
          <a:off x="1299972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Ensure correct </a:t>
          </a:r>
          <a:r>
            <a:rPr lang="en-US" sz="1400" b="1" kern="1200">
              <a:effectLst/>
              <a:latin typeface="+mj-lt"/>
              <a:ea typeface="Times New Roman" panose="02020603050405020304" pitchFamily="18" charset="0"/>
            </a:rPr>
            <a:t>control signal synchronization</a:t>
          </a: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 across all stages.</a:t>
          </a:r>
          <a:endParaRPr lang="en-US" sz="1400" kern="1200"/>
        </a:p>
      </dsp:txBody>
      <dsp:txXfrm>
        <a:off x="1299972" y="2187234"/>
        <a:ext cx="2145901" cy="910382"/>
      </dsp:txXfrm>
    </dsp:sp>
    <dsp:sp modelId="{256CCC79-577C-437D-BC80-A2BCF56ED8E9}">
      <dsp:nvSpPr>
        <dsp:cNvPr id="0" name=""/>
        <dsp:cNvSpPr/>
      </dsp:nvSpPr>
      <dsp:spPr>
        <a:xfrm>
          <a:off x="3819781" y="2187234"/>
          <a:ext cx="910382" cy="9103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8EEAE-8BE0-44F8-9962-E6154730ACF3}">
      <dsp:nvSpPr>
        <dsp:cNvPr id="0" name=""/>
        <dsp:cNvSpPr/>
      </dsp:nvSpPr>
      <dsp:spPr>
        <a:xfrm>
          <a:off x="4010961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BC842-9E2A-40C9-8620-7EEEFC10AC13}">
      <dsp:nvSpPr>
        <dsp:cNvPr id="0" name=""/>
        <dsp:cNvSpPr/>
      </dsp:nvSpPr>
      <dsp:spPr>
        <a:xfrm>
          <a:off x="4925245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Implement </a:t>
          </a:r>
          <a:r>
            <a:rPr lang="en-US" sz="1400" b="1" kern="1200">
              <a:effectLst/>
              <a:latin typeface="+mj-lt"/>
              <a:ea typeface="Times New Roman" panose="02020603050405020304" pitchFamily="18" charset="0"/>
            </a:rPr>
            <a:t>forwarding</a:t>
          </a: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 and </a:t>
          </a:r>
          <a:r>
            <a:rPr lang="en-US" sz="1400" b="1" kern="1200">
              <a:effectLst/>
              <a:latin typeface="+mj-lt"/>
              <a:ea typeface="Times New Roman" panose="02020603050405020304" pitchFamily="18" charset="0"/>
            </a:rPr>
            <a:t>hazard detection</a:t>
          </a: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 units to handle data/control hazards.</a:t>
          </a:r>
          <a:endParaRPr lang="en-US" sz="1400" kern="1200"/>
        </a:p>
      </dsp:txBody>
      <dsp:txXfrm>
        <a:off x="4925245" y="2187234"/>
        <a:ext cx="2145901" cy="910382"/>
      </dsp:txXfrm>
    </dsp:sp>
    <dsp:sp modelId="{6FCFD3F0-CE55-43B2-A9E2-A0875F03BCFB}">
      <dsp:nvSpPr>
        <dsp:cNvPr id="0" name=""/>
        <dsp:cNvSpPr/>
      </dsp:nvSpPr>
      <dsp:spPr>
        <a:xfrm>
          <a:off x="7445054" y="2187234"/>
          <a:ext cx="910382" cy="9103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294D7-EE76-4987-A6C5-F9F1210DA1A7}">
      <dsp:nvSpPr>
        <dsp:cNvPr id="0" name=""/>
        <dsp:cNvSpPr/>
      </dsp:nvSpPr>
      <dsp:spPr>
        <a:xfrm>
          <a:off x="7636234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82177-7CE5-460E-A104-D4F9B3D20D58}">
      <dsp:nvSpPr>
        <dsp:cNvPr id="0" name=""/>
        <dsp:cNvSpPr/>
      </dsp:nvSpPr>
      <dsp:spPr>
        <a:xfrm>
          <a:off x="8550519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Verify functionality through </a:t>
          </a:r>
          <a:r>
            <a:rPr lang="en-US" sz="1400" b="1" kern="1200">
              <a:effectLst/>
              <a:latin typeface="+mj-lt"/>
              <a:ea typeface="Times New Roman" panose="02020603050405020304" pitchFamily="18" charset="0"/>
            </a:rPr>
            <a:t>simulation</a:t>
          </a:r>
          <a:r>
            <a:rPr lang="en-US" sz="1400" kern="1200">
              <a:effectLst/>
              <a:latin typeface="+mj-lt"/>
              <a:ea typeface="Times New Roman" panose="02020603050405020304" pitchFamily="18" charset="0"/>
            </a:rPr>
            <a:t>.</a:t>
          </a:r>
        </a:p>
      </dsp:txBody>
      <dsp:txXfrm>
        <a:off x="8550519" y="2187234"/>
        <a:ext cx="2145901" cy="910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CACDB-FA3C-4EC7-BB66-35011DC26CA7}">
      <dsp:nvSpPr>
        <dsp:cNvPr id="0" name=""/>
        <dsp:cNvSpPr/>
      </dsp:nvSpPr>
      <dsp:spPr>
        <a:xfrm>
          <a:off x="3535651" y="739019"/>
          <a:ext cx="570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055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5899" y="781733"/>
        <a:ext cx="30057" cy="6011"/>
      </dsp:txXfrm>
    </dsp:sp>
    <dsp:sp modelId="{74A8F48E-FAF2-4FFA-9228-4476723BADA7}">
      <dsp:nvSpPr>
        <dsp:cNvPr id="0" name=""/>
        <dsp:cNvSpPr/>
      </dsp:nvSpPr>
      <dsp:spPr>
        <a:xfrm>
          <a:off x="923734" y="624"/>
          <a:ext cx="2613716" cy="15682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 dirty="0"/>
            <a:t>Fetch</a:t>
          </a:r>
          <a:r>
            <a:rPr lang="en-US" sz="2200" b="0" i="0" kern="1200" baseline="0" dirty="0"/>
            <a:t> – Get instruction from memory</a:t>
          </a:r>
          <a:endParaRPr lang="en-US" sz="2200" kern="1200" dirty="0"/>
        </a:p>
      </dsp:txBody>
      <dsp:txXfrm>
        <a:off x="923734" y="624"/>
        <a:ext cx="2613716" cy="1568229"/>
      </dsp:txXfrm>
    </dsp:sp>
    <dsp:sp modelId="{D9D67E6F-686C-4DC7-A07D-D2C2AC7CDBFB}">
      <dsp:nvSpPr>
        <dsp:cNvPr id="0" name=""/>
        <dsp:cNvSpPr/>
      </dsp:nvSpPr>
      <dsp:spPr>
        <a:xfrm>
          <a:off x="6750522" y="739019"/>
          <a:ext cx="570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0554" y="45720"/>
              </a:lnTo>
            </a:path>
          </a:pathLst>
        </a:custGeom>
        <a:noFill/>
        <a:ln w="6350" cap="flat" cmpd="sng" algn="ctr">
          <a:solidFill>
            <a:schemeClr val="accent2">
              <a:hueOff val="2357366"/>
              <a:satOff val="-8879"/>
              <a:lumOff val="745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20771" y="781733"/>
        <a:ext cx="30057" cy="6011"/>
      </dsp:txXfrm>
    </dsp:sp>
    <dsp:sp modelId="{C7B5B033-18EC-4D3B-83CA-4B7125FA8884}">
      <dsp:nvSpPr>
        <dsp:cNvPr id="0" name=""/>
        <dsp:cNvSpPr/>
      </dsp:nvSpPr>
      <dsp:spPr>
        <a:xfrm>
          <a:off x="4138606" y="624"/>
          <a:ext cx="2613716" cy="1568229"/>
        </a:xfrm>
        <a:prstGeom prst="rect">
          <a:avLst/>
        </a:prstGeom>
        <a:solidFill>
          <a:schemeClr val="accent2">
            <a:hueOff val="1768024"/>
            <a:satOff val="-6660"/>
            <a:lumOff val="5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Decode</a:t>
          </a:r>
          <a:r>
            <a:rPr lang="en-US" sz="2200" b="0" i="0" kern="1200" baseline="0"/>
            <a:t> – Parse opcode, registers, immediate</a:t>
          </a:r>
          <a:endParaRPr lang="en-US" sz="2200" kern="1200"/>
        </a:p>
      </dsp:txBody>
      <dsp:txXfrm>
        <a:off x="4138606" y="624"/>
        <a:ext cx="2613716" cy="1568229"/>
      </dsp:txXfrm>
    </dsp:sp>
    <dsp:sp modelId="{3B95F6D5-BF55-4B46-AA63-C9568A612A90}">
      <dsp:nvSpPr>
        <dsp:cNvPr id="0" name=""/>
        <dsp:cNvSpPr/>
      </dsp:nvSpPr>
      <dsp:spPr>
        <a:xfrm>
          <a:off x="2230593" y="1567054"/>
          <a:ext cx="6429742" cy="570554"/>
        </a:xfrm>
        <a:custGeom>
          <a:avLst/>
          <a:gdLst/>
          <a:ahLst/>
          <a:cxnLst/>
          <a:rect l="0" t="0" r="0" b="0"/>
          <a:pathLst>
            <a:path>
              <a:moveTo>
                <a:pt x="6429742" y="0"/>
              </a:moveTo>
              <a:lnTo>
                <a:pt x="6429742" y="302377"/>
              </a:lnTo>
              <a:lnTo>
                <a:pt x="0" y="302377"/>
              </a:lnTo>
              <a:lnTo>
                <a:pt x="0" y="570554"/>
              </a:lnTo>
            </a:path>
          </a:pathLst>
        </a:custGeom>
        <a:noFill/>
        <a:ln w="6350" cap="flat" cmpd="sng" algn="ctr">
          <a:solidFill>
            <a:schemeClr val="accent2">
              <a:hueOff val="4714731"/>
              <a:satOff val="-17759"/>
              <a:lumOff val="149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4019" y="1849325"/>
        <a:ext cx="322889" cy="6011"/>
      </dsp:txXfrm>
    </dsp:sp>
    <dsp:sp modelId="{BBE859DA-D633-46C4-89D6-4F3B92C55C40}">
      <dsp:nvSpPr>
        <dsp:cNvPr id="0" name=""/>
        <dsp:cNvSpPr/>
      </dsp:nvSpPr>
      <dsp:spPr>
        <a:xfrm>
          <a:off x="7353477" y="624"/>
          <a:ext cx="2613716" cy="1568229"/>
        </a:xfrm>
        <a:prstGeom prst="rect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Execute</a:t>
          </a:r>
          <a:r>
            <a:rPr lang="en-US" sz="2200" b="0" i="0" kern="1200" baseline="0"/>
            <a:t> – Perform ALU or address calculation</a:t>
          </a:r>
          <a:endParaRPr lang="en-US" sz="2200" kern="1200"/>
        </a:p>
      </dsp:txBody>
      <dsp:txXfrm>
        <a:off x="7353477" y="624"/>
        <a:ext cx="2613716" cy="1568229"/>
      </dsp:txXfrm>
    </dsp:sp>
    <dsp:sp modelId="{8A18EBBD-73B0-43DA-BF95-8F3133FB37D0}">
      <dsp:nvSpPr>
        <dsp:cNvPr id="0" name=""/>
        <dsp:cNvSpPr/>
      </dsp:nvSpPr>
      <dsp:spPr>
        <a:xfrm>
          <a:off x="3535651" y="2908403"/>
          <a:ext cx="570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0554" y="45720"/>
              </a:lnTo>
            </a:path>
          </a:pathLst>
        </a:custGeom>
        <a:noFill/>
        <a:ln w="635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5899" y="2951118"/>
        <a:ext cx="30057" cy="6011"/>
      </dsp:txXfrm>
    </dsp:sp>
    <dsp:sp modelId="{41FEDB34-3BD7-4F01-8078-4370735AD16E}">
      <dsp:nvSpPr>
        <dsp:cNvPr id="0" name=""/>
        <dsp:cNvSpPr/>
      </dsp:nvSpPr>
      <dsp:spPr>
        <a:xfrm>
          <a:off x="923734" y="2170008"/>
          <a:ext cx="2613716" cy="1568229"/>
        </a:xfrm>
        <a:prstGeom prst="rect">
          <a:avLst/>
        </a:prstGeom>
        <a:solidFill>
          <a:schemeClr val="accent2">
            <a:hueOff val="5304073"/>
            <a:satOff val="-19979"/>
            <a:lumOff val="1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Memory Access</a:t>
          </a:r>
          <a:r>
            <a:rPr lang="en-US" sz="2200" b="0" i="0" kern="1200" baseline="0"/>
            <a:t> – Load/store operations</a:t>
          </a:r>
          <a:endParaRPr lang="en-US" sz="2200" kern="1200"/>
        </a:p>
      </dsp:txBody>
      <dsp:txXfrm>
        <a:off x="923734" y="2170008"/>
        <a:ext cx="2613716" cy="1568229"/>
      </dsp:txXfrm>
    </dsp:sp>
    <dsp:sp modelId="{295E3336-89AA-4B3C-ABCB-BFE974AD843D}">
      <dsp:nvSpPr>
        <dsp:cNvPr id="0" name=""/>
        <dsp:cNvSpPr/>
      </dsp:nvSpPr>
      <dsp:spPr>
        <a:xfrm>
          <a:off x="4138606" y="2170008"/>
          <a:ext cx="2613716" cy="1568229"/>
        </a:xfrm>
        <a:prstGeom prst="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Write Back</a:t>
          </a:r>
          <a:r>
            <a:rPr lang="en-US" sz="2200" b="0" i="0" kern="1200" baseline="0"/>
            <a:t> – Store result in register</a:t>
          </a:r>
          <a:endParaRPr lang="en-US" sz="2200" kern="1200"/>
        </a:p>
      </dsp:txBody>
      <dsp:txXfrm>
        <a:off x="4138606" y="2170008"/>
        <a:ext cx="2613716" cy="1568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274B1-FBF0-4A43-8B2E-A03445F750E3}">
      <dsp:nvSpPr>
        <dsp:cNvPr id="0" name=""/>
        <dsp:cNvSpPr/>
      </dsp:nvSpPr>
      <dsp:spPr>
        <a:xfrm>
          <a:off x="405345" y="194968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Program Counter (PC)</a:t>
          </a:r>
          <a:r>
            <a:rPr lang="en-US" sz="1400" b="0" i="0" kern="1200" baseline="0" dirty="0"/>
            <a:t>  Holds current instruction address.</a:t>
          </a:r>
          <a:endParaRPr lang="en-US" sz="1400" kern="1200" dirty="0"/>
        </a:p>
      </dsp:txBody>
      <dsp:txXfrm>
        <a:off x="405345" y="194968"/>
        <a:ext cx="3004929" cy="939040"/>
      </dsp:txXfrm>
    </dsp:sp>
    <dsp:sp modelId="{F9C60707-3FE2-4E11-AC2E-93214DC8CEE3}">
      <dsp:nvSpPr>
        <dsp:cNvPr id="0" name=""/>
        <dsp:cNvSpPr/>
      </dsp:nvSpPr>
      <dsp:spPr>
        <a:xfrm>
          <a:off x="280140" y="59328"/>
          <a:ext cx="657328" cy="985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20B2D-990E-4C69-BC79-CAFCAA3747FE}">
      <dsp:nvSpPr>
        <dsp:cNvPr id="0" name=""/>
        <dsp:cNvSpPr/>
      </dsp:nvSpPr>
      <dsp:spPr>
        <a:xfrm>
          <a:off x="3680358" y="194968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Instruction Memory</a:t>
          </a:r>
          <a:r>
            <a:rPr lang="en-US" sz="1400" b="0" i="0" kern="1200" baseline="0" dirty="0"/>
            <a:t> 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Stores and provides program instructions.</a:t>
          </a:r>
          <a:endParaRPr lang="en-US" sz="1400" kern="1200" dirty="0"/>
        </a:p>
      </dsp:txBody>
      <dsp:txXfrm>
        <a:off x="3680358" y="194968"/>
        <a:ext cx="3004929" cy="939040"/>
      </dsp:txXfrm>
    </dsp:sp>
    <dsp:sp modelId="{4F01D298-13F6-411C-AAE5-F6F21CBDA463}">
      <dsp:nvSpPr>
        <dsp:cNvPr id="0" name=""/>
        <dsp:cNvSpPr/>
      </dsp:nvSpPr>
      <dsp:spPr>
        <a:xfrm>
          <a:off x="3555153" y="59328"/>
          <a:ext cx="657328" cy="9859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044BD-902E-47F8-8EC9-38C4A6FB8F35}">
      <dsp:nvSpPr>
        <dsp:cNvPr id="0" name=""/>
        <dsp:cNvSpPr/>
      </dsp:nvSpPr>
      <dsp:spPr>
        <a:xfrm>
          <a:off x="6955371" y="194968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Register File</a:t>
          </a:r>
          <a:r>
            <a:rPr lang="en-US" sz="1400" b="0" i="0" kern="1200" baseline="0" dirty="0"/>
            <a:t>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Holds 32 general-purpose registers.</a:t>
          </a:r>
          <a:endParaRPr lang="en-US" sz="1400" kern="1200" dirty="0"/>
        </a:p>
      </dsp:txBody>
      <dsp:txXfrm>
        <a:off x="6955371" y="194968"/>
        <a:ext cx="3004929" cy="939040"/>
      </dsp:txXfrm>
    </dsp:sp>
    <dsp:sp modelId="{E44CAD89-1FFD-4361-8F27-174A230F66B5}">
      <dsp:nvSpPr>
        <dsp:cNvPr id="0" name=""/>
        <dsp:cNvSpPr/>
      </dsp:nvSpPr>
      <dsp:spPr>
        <a:xfrm>
          <a:off x="6830165" y="59328"/>
          <a:ext cx="657328" cy="985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035E4-6EE9-4E58-9D24-0029856B8F49}">
      <dsp:nvSpPr>
        <dsp:cNvPr id="0" name=""/>
        <dsp:cNvSpPr/>
      </dsp:nvSpPr>
      <dsp:spPr>
        <a:xfrm>
          <a:off x="405345" y="1377115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Immediate Generator</a:t>
          </a:r>
          <a:r>
            <a:rPr lang="en-US" sz="1400" b="0" i="0" kern="1200" baseline="0" dirty="0"/>
            <a:t>  Extracts and sign-extends immediate values.</a:t>
          </a:r>
          <a:endParaRPr lang="en-US" sz="1400" kern="1200" dirty="0"/>
        </a:p>
      </dsp:txBody>
      <dsp:txXfrm>
        <a:off x="405345" y="1377115"/>
        <a:ext cx="3004929" cy="939040"/>
      </dsp:txXfrm>
    </dsp:sp>
    <dsp:sp modelId="{FA3617F0-FEFE-4B01-AA52-EAD25F88C72C}">
      <dsp:nvSpPr>
        <dsp:cNvPr id="0" name=""/>
        <dsp:cNvSpPr/>
      </dsp:nvSpPr>
      <dsp:spPr>
        <a:xfrm>
          <a:off x="280140" y="1241476"/>
          <a:ext cx="657328" cy="9859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53B1A-DCDD-41C3-962F-80C1A5CF1A9F}">
      <dsp:nvSpPr>
        <dsp:cNvPr id="0" name=""/>
        <dsp:cNvSpPr/>
      </dsp:nvSpPr>
      <dsp:spPr>
        <a:xfrm>
          <a:off x="3680358" y="1377115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ALU (Arithmetic Logic Unit)</a:t>
          </a:r>
          <a:r>
            <a:rPr lang="en-US" sz="1400" b="0" i="0" kern="1200" baseline="0" dirty="0"/>
            <a:t> Performs arithmetic and logical operations.</a:t>
          </a:r>
          <a:endParaRPr lang="en-US" sz="1400" kern="1200" dirty="0"/>
        </a:p>
      </dsp:txBody>
      <dsp:txXfrm>
        <a:off x="3680358" y="1377115"/>
        <a:ext cx="3004929" cy="939040"/>
      </dsp:txXfrm>
    </dsp:sp>
    <dsp:sp modelId="{CA15CDDA-6C70-4882-905B-A603C06CFE5E}">
      <dsp:nvSpPr>
        <dsp:cNvPr id="0" name=""/>
        <dsp:cNvSpPr/>
      </dsp:nvSpPr>
      <dsp:spPr>
        <a:xfrm>
          <a:off x="3555153" y="1241476"/>
          <a:ext cx="657328" cy="985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5D5E2-330B-4C1F-A12C-4C4B9DBD61A5}">
      <dsp:nvSpPr>
        <dsp:cNvPr id="0" name=""/>
        <dsp:cNvSpPr/>
      </dsp:nvSpPr>
      <dsp:spPr>
        <a:xfrm>
          <a:off x="6955371" y="1377115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Control Unit</a:t>
          </a:r>
          <a:r>
            <a:rPr lang="en-US" sz="1400" b="0" i="0" kern="1200" baseline="0" dirty="0"/>
            <a:t>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Generates control signals for all stages.</a:t>
          </a:r>
          <a:endParaRPr lang="en-US" sz="1400" kern="1200" dirty="0"/>
        </a:p>
      </dsp:txBody>
      <dsp:txXfrm>
        <a:off x="6955371" y="1377115"/>
        <a:ext cx="3004929" cy="939040"/>
      </dsp:txXfrm>
    </dsp:sp>
    <dsp:sp modelId="{F640B6ED-3EC9-4CF6-8D04-207536795A4E}">
      <dsp:nvSpPr>
        <dsp:cNvPr id="0" name=""/>
        <dsp:cNvSpPr/>
      </dsp:nvSpPr>
      <dsp:spPr>
        <a:xfrm>
          <a:off x="6830165" y="1241476"/>
          <a:ext cx="657328" cy="985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71000" r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5B9D2-1E31-4FB8-944F-EF3A186FCA66}">
      <dsp:nvSpPr>
        <dsp:cNvPr id="0" name=""/>
        <dsp:cNvSpPr/>
      </dsp:nvSpPr>
      <dsp:spPr>
        <a:xfrm>
          <a:off x="405345" y="2508930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Branch Comparator</a:t>
          </a:r>
          <a:r>
            <a:rPr lang="en-US" sz="1400" b="0" i="0" kern="1200" baseline="0" dirty="0"/>
            <a:t>  Evaluates branch conditions.</a:t>
          </a:r>
          <a:endParaRPr lang="en-US" sz="1400" kern="1200" dirty="0"/>
        </a:p>
      </dsp:txBody>
      <dsp:txXfrm>
        <a:off x="405345" y="2508930"/>
        <a:ext cx="3004929" cy="939040"/>
      </dsp:txXfrm>
    </dsp:sp>
    <dsp:sp modelId="{5AA4BA17-0CB6-4A5B-B60E-A64F81A6FA58}">
      <dsp:nvSpPr>
        <dsp:cNvPr id="0" name=""/>
        <dsp:cNvSpPr/>
      </dsp:nvSpPr>
      <dsp:spPr>
        <a:xfrm>
          <a:off x="280140" y="2423623"/>
          <a:ext cx="657328" cy="985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0E442-6182-4ED9-A28F-9BBF0CC0C99F}">
      <dsp:nvSpPr>
        <dsp:cNvPr id="0" name=""/>
        <dsp:cNvSpPr/>
      </dsp:nvSpPr>
      <dsp:spPr>
        <a:xfrm>
          <a:off x="3680358" y="2559263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Data Memory</a:t>
          </a:r>
          <a:r>
            <a:rPr lang="en-US" sz="1400" b="0" i="0" kern="1200" baseline="0" dirty="0"/>
            <a:t>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Handles load and store operations.</a:t>
          </a:r>
          <a:endParaRPr lang="en-US" sz="1400" kern="1200" dirty="0"/>
        </a:p>
      </dsp:txBody>
      <dsp:txXfrm>
        <a:off x="3680358" y="2559263"/>
        <a:ext cx="3004929" cy="939040"/>
      </dsp:txXfrm>
    </dsp:sp>
    <dsp:sp modelId="{EFE88273-9B35-4159-A1C9-B93F4C92E986}">
      <dsp:nvSpPr>
        <dsp:cNvPr id="0" name=""/>
        <dsp:cNvSpPr/>
      </dsp:nvSpPr>
      <dsp:spPr>
        <a:xfrm>
          <a:off x="3555153" y="2423623"/>
          <a:ext cx="657328" cy="985992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08131-2A85-4964-8D97-0F246B8D6558}">
      <dsp:nvSpPr>
        <dsp:cNvPr id="0" name=""/>
        <dsp:cNvSpPr/>
      </dsp:nvSpPr>
      <dsp:spPr>
        <a:xfrm>
          <a:off x="6955371" y="2559263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Multiplexers (MUX)</a:t>
          </a:r>
          <a:r>
            <a:rPr lang="en-US" sz="1400" b="0" i="0" kern="1200" baseline="0" dirty="0"/>
            <a:t>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Select between multiple input data paths.</a:t>
          </a:r>
          <a:endParaRPr lang="en-US" sz="1400" kern="1200" dirty="0"/>
        </a:p>
      </dsp:txBody>
      <dsp:txXfrm>
        <a:off x="6955371" y="2559263"/>
        <a:ext cx="3004929" cy="939040"/>
      </dsp:txXfrm>
    </dsp:sp>
    <dsp:sp modelId="{E5D7A045-960F-4DC1-B5C9-E8379E16D69A}">
      <dsp:nvSpPr>
        <dsp:cNvPr id="0" name=""/>
        <dsp:cNvSpPr/>
      </dsp:nvSpPr>
      <dsp:spPr>
        <a:xfrm>
          <a:off x="6830165" y="2423623"/>
          <a:ext cx="657328" cy="985992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45313-5158-4692-B7B1-27230D0E03DD}">
      <dsp:nvSpPr>
        <dsp:cNvPr id="0" name=""/>
        <dsp:cNvSpPr/>
      </dsp:nvSpPr>
      <dsp:spPr>
        <a:xfrm>
          <a:off x="405345" y="3741410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Pipeline Registers</a:t>
          </a:r>
          <a:r>
            <a:rPr lang="en-US" sz="1400" b="0" i="0" kern="1200" baseline="0" dirty="0"/>
            <a:t>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Store intermediate data/control between stages.</a:t>
          </a:r>
          <a:endParaRPr lang="en-US" sz="1400" kern="1200" dirty="0"/>
        </a:p>
      </dsp:txBody>
      <dsp:txXfrm>
        <a:off x="405345" y="3741410"/>
        <a:ext cx="3004929" cy="939040"/>
      </dsp:txXfrm>
    </dsp:sp>
    <dsp:sp modelId="{F12D50D6-D4F3-491A-A50E-CC0FB03F5E23}">
      <dsp:nvSpPr>
        <dsp:cNvPr id="0" name=""/>
        <dsp:cNvSpPr/>
      </dsp:nvSpPr>
      <dsp:spPr>
        <a:xfrm>
          <a:off x="280140" y="3605771"/>
          <a:ext cx="657328" cy="985992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71522-CBB2-469D-A88D-CD986A03A746}">
      <dsp:nvSpPr>
        <dsp:cNvPr id="0" name=""/>
        <dsp:cNvSpPr/>
      </dsp:nvSpPr>
      <dsp:spPr>
        <a:xfrm>
          <a:off x="3680358" y="3741410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Forwarding Unit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Resolves data hazards by bypassing.</a:t>
          </a:r>
          <a:endParaRPr lang="en-US" sz="1400" kern="1200" dirty="0"/>
        </a:p>
      </dsp:txBody>
      <dsp:txXfrm>
        <a:off x="3680358" y="3741410"/>
        <a:ext cx="3004929" cy="939040"/>
      </dsp:txXfrm>
    </dsp:sp>
    <dsp:sp modelId="{32F8A0CE-36E3-4AE6-84CD-9D7A894EAE0A}">
      <dsp:nvSpPr>
        <dsp:cNvPr id="0" name=""/>
        <dsp:cNvSpPr/>
      </dsp:nvSpPr>
      <dsp:spPr>
        <a:xfrm>
          <a:off x="3555153" y="3605771"/>
          <a:ext cx="657328" cy="985992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A9B8C-B30A-4F8A-BAD7-33421C8114E0}">
      <dsp:nvSpPr>
        <dsp:cNvPr id="0" name=""/>
        <dsp:cNvSpPr/>
      </dsp:nvSpPr>
      <dsp:spPr>
        <a:xfrm>
          <a:off x="6955371" y="3741410"/>
          <a:ext cx="3004929" cy="9390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043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Hazard Detection Unit</a:t>
          </a:r>
          <a:r>
            <a:rPr lang="en-US" sz="1400" b="0" i="0" kern="1200" baseline="0" dirty="0"/>
            <a:t> Detects and controls pipeline stalls/flushes.</a:t>
          </a:r>
          <a:endParaRPr lang="en-US" sz="1400" kern="1200" dirty="0"/>
        </a:p>
      </dsp:txBody>
      <dsp:txXfrm>
        <a:off x="6955371" y="3741410"/>
        <a:ext cx="3004929" cy="939040"/>
      </dsp:txXfrm>
    </dsp:sp>
    <dsp:sp modelId="{99F68884-0B52-403D-BADE-A0A0B03E5EEA}">
      <dsp:nvSpPr>
        <dsp:cNvPr id="0" name=""/>
        <dsp:cNvSpPr/>
      </dsp:nvSpPr>
      <dsp:spPr>
        <a:xfrm>
          <a:off x="6830165" y="3605771"/>
          <a:ext cx="657328" cy="985992"/>
        </a:xfrm>
        <a:prstGeom prst="rect">
          <a:avLst/>
        </a:prstGeom>
        <a:blipFill>
          <a:blip xmlns:r="http://schemas.openxmlformats.org/officeDocument/2006/relationships"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5C44E-89BA-4695-9306-CCCC3286D29C}">
      <dsp:nvSpPr>
        <dsp:cNvPr id="0" name=""/>
        <dsp:cNvSpPr/>
      </dsp:nvSpPr>
      <dsp:spPr>
        <a:xfrm>
          <a:off x="0" y="358139"/>
          <a:ext cx="2907254" cy="18461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6FC0C-8BA0-4DEA-BE69-FF03B6D13175}">
      <dsp:nvSpPr>
        <dsp:cNvPr id="0" name=""/>
        <dsp:cNvSpPr/>
      </dsp:nvSpPr>
      <dsp:spPr>
        <a:xfrm>
          <a:off x="323028" y="665016"/>
          <a:ext cx="2907254" cy="1846106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 dirty="0"/>
            <a:t>Compares two register values for </a:t>
          </a:r>
          <a:r>
            <a:rPr lang="en-US" sz="2700" b="1" i="0" kern="1200" baseline="0" dirty="0"/>
            <a:t>branch decisions</a:t>
          </a:r>
          <a:endParaRPr lang="en-US" sz="2700" kern="1200" dirty="0"/>
        </a:p>
      </dsp:txBody>
      <dsp:txXfrm>
        <a:off x="377099" y="719087"/>
        <a:ext cx="2799112" cy="1737964"/>
      </dsp:txXfrm>
    </dsp:sp>
    <dsp:sp modelId="{2D1790A6-50B3-4987-B0EA-66549A041EA5}">
      <dsp:nvSpPr>
        <dsp:cNvPr id="0" name=""/>
        <dsp:cNvSpPr/>
      </dsp:nvSpPr>
      <dsp:spPr>
        <a:xfrm>
          <a:off x="3553310" y="313962"/>
          <a:ext cx="2907254" cy="18461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A44A5-E44F-4682-BF48-3CF5E4F1E85F}">
      <dsp:nvSpPr>
        <dsp:cNvPr id="0" name=""/>
        <dsp:cNvSpPr/>
      </dsp:nvSpPr>
      <dsp:spPr>
        <a:xfrm>
          <a:off x="3876338" y="620839"/>
          <a:ext cx="2907254" cy="1846106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 dirty="0"/>
            <a:t>Supports </a:t>
          </a:r>
          <a:r>
            <a:rPr lang="en-US" sz="2700" b="1" i="0" kern="1200" baseline="0" dirty="0"/>
            <a:t>signed and unsigned</a:t>
          </a:r>
          <a:r>
            <a:rPr lang="en-US" sz="2700" b="0" i="0" kern="1200" baseline="0" dirty="0"/>
            <a:t> comparisons</a:t>
          </a:r>
          <a:endParaRPr lang="en-US" sz="2700" kern="1200" dirty="0"/>
        </a:p>
      </dsp:txBody>
      <dsp:txXfrm>
        <a:off x="3930409" y="674910"/>
        <a:ext cx="2799112" cy="1737964"/>
      </dsp:txXfrm>
    </dsp:sp>
    <dsp:sp modelId="{729C5FDD-8FE5-406F-ACA9-F0D3B8C5F56A}">
      <dsp:nvSpPr>
        <dsp:cNvPr id="0" name=""/>
        <dsp:cNvSpPr/>
      </dsp:nvSpPr>
      <dsp:spPr>
        <a:xfrm>
          <a:off x="7106621" y="313962"/>
          <a:ext cx="2907254" cy="18461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7F593-010C-4B12-AD23-CD9B894705B3}">
      <dsp:nvSpPr>
        <dsp:cNvPr id="0" name=""/>
        <dsp:cNvSpPr/>
      </dsp:nvSpPr>
      <dsp:spPr>
        <a:xfrm>
          <a:off x="7429649" y="620839"/>
          <a:ext cx="2907254" cy="1846106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/>
            <a:t>Guides PC update for instructions like beq, bne, blt, bge</a:t>
          </a:r>
          <a:endParaRPr lang="en-US" sz="2700" kern="1200"/>
        </a:p>
      </dsp:txBody>
      <dsp:txXfrm>
        <a:off x="7483720" y="674910"/>
        <a:ext cx="2799112" cy="1737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69AA8-A1FE-4177-B805-9D682EDCAA9D}">
      <dsp:nvSpPr>
        <dsp:cNvPr id="0" name=""/>
        <dsp:cNvSpPr/>
      </dsp:nvSpPr>
      <dsp:spPr>
        <a:xfrm>
          <a:off x="0" y="0"/>
          <a:ext cx="6982275" cy="774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Select between </a:t>
          </a:r>
          <a:r>
            <a:rPr lang="en-US" sz="2000" b="1" i="0" kern="1200" baseline="0"/>
            <a:t>multiple inputs</a:t>
          </a:r>
          <a:r>
            <a:rPr lang="en-US" sz="2000" b="0" i="0" kern="1200" baseline="0"/>
            <a:t> based on control signals</a:t>
          </a:r>
          <a:endParaRPr lang="en-US" sz="2000" kern="1200"/>
        </a:p>
      </dsp:txBody>
      <dsp:txXfrm>
        <a:off x="22693" y="22693"/>
        <a:ext cx="6055550" cy="729417"/>
      </dsp:txXfrm>
    </dsp:sp>
    <dsp:sp modelId="{5B6E0A9D-14FD-48C0-9906-C4D3E159F11C}">
      <dsp:nvSpPr>
        <dsp:cNvPr id="0" name=""/>
        <dsp:cNvSpPr/>
      </dsp:nvSpPr>
      <dsp:spPr>
        <a:xfrm>
          <a:off x="521403" y="882414"/>
          <a:ext cx="6982275" cy="774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Choose between </a:t>
          </a:r>
          <a:r>
            <a:rPr lang="en-US" sz="2000" b="1" i="0" kern="1200" baseline="0"/>
            <a:t>register or immediate</a:t>
          </a:r>
          <a:r>
            <a:rPr lang="en-US" sz="2000" b="0" i="0" kern="1200" baseline="0"/>
            <a:t> for ALU input</a:t>
          </a:r>
          <a:endParaRPr lang="en-US" sz="2000" kern="1200"/>
        </a:p>
      </dsp:txBody>
      <dsp:txXfrm>
        <a:off x="544096" y="905107"/>
        <a:ext cx="5911863" cy="729417"/>
      </dsp:txXfrm>
    </dsp:sp>
    <dsp:sp modelId="{603AB01E-070C-4256-A862-0DC1562D1719}">
      <dsp:nvSpPr>
        <dsp:cNvPr id="0" name=""/>
        <dsp:cNvSpPr/>
      </dsp:nvSpPr>
      <dsp:spPr>
        <a:xfrm>
          <a:off x="1042807" y="1764829"/>
          <a:ext cx="6982275" cy="774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Select </a:t>
          </a:r>
          <a:r>
            <a:rPr lang="en-US" sz="2000" b="1" i="0" kern="1200" baseline="0"/>
            <a:t>ALU result or memory data</a:t>
          </a:r>
          <a:r>
            <a:rPr lang="en-US" sz="2000" b="0" i="0" kern="1200" baseline="0"/>
            <a:t> for write-back</a:t>
          </a:r>
          <a:endParaRPr lang="en-US" sz="2000" kern="1200"/>
        </a:p>
      </dsp:txBody>
      <dsp:txXfrm>
        <a:off x="1065500" y="1787522"/>
        <a:ext cx="5911863" cy="729417"/>
      </dsp:txXfrm>
    </dsp:sp>
    <dsp:sp modelId="{922825EA-251A-4D9E-9D70-8BCCE938A0B4}">
      <dsp:nvSpPr>
        <dsp:cNvPr id="0" name=""/>
        <dsp:cNvSpPr/>
      </dsp:nvSpPr>
      <dsp:spPr>
        <a:xfrm>
          <a:off x="1564211" y="2647244"/>
          <a:ext cx="6982275" cy="774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Decide </a:t>
          </a:r>
          <a:r>
            <a:rPr lang="en-US" sz="2000" b="1" i="0" kern="1200" baseline="0"/>
            <a:t>next PC</a:t>
          </a:r>
          <a:r>
            <a:rPr lang="en-US" sz="2000" b="0" i="0" kern="1200" baseline="0"/>
            <a:t> (sequential or branch/jump target)</a:t>
          </a:r>
          <a:endParaRPr lang="en-US" sz="2000" kern="1200"/>
        </a:p>
      </dsp:txBody>
      <dsp:txXfrm>
        <a:off x="1586904" y="2669937"/>
        <a:ext cx="5911863" cy="729417"/>
      </dsp:txXfrm>
    </dsp:sp>
    <dsp:sp modelId="{18723CF7-2CFD-44E6-B608-3A22B258ECC5}">
      <dsp:nvSpPr>
        <dsp:cNvPr id="0" name=""/>
        <dsp:cNvSpPr/>
      </dsp:nvSpPr>
      <dsp:spPr>
        <a:xfrm>
          <a:off x="2085614" y="3529658"/>
          <a:ext cx="6982275" cy="77480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Controlled by signals like </a:t>
          </a:r>
          <a:r>
            <a:rPr lang="en-US" sz="2000" b="0" i="1" kern="1200" baseline="0"/>
            <a:t>ASel, BSel, WBSel, PCSel</a:t>
          </a:r>
          <a:endParaRPr lang="en-US" sz="2000" kern="1200"/>
        </a:p>
      </dsp:txBody>
      <dsp:txXfrm>
        <a:off x="2108307" y="3552351"/>
        <a:ext cx="5911863" cy="729417"/>
      </dsp:txXfrm>
    </dsp:sp>
    <dsp:sp modelId="{C760CA9B-46D7-4FFD-9F22-86FF5B0B5A51}">
      <dsp:nvSpPr>
        <dsp:cNvPr id="0" name=""/>
        <dsp:cNvSpPr/>
      </dsp:nvSpPr>
      <dsp:spPr>
        <a:xfrm>
          <a:off x="6478653" y="566036"/>
          <a:ext cx="503622" cy="5036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91968" y="566036"/>
        <a:ext cx="276992" cy="378976"/>
      </dsp:txXfrm>
    </dsp:sp>
    <dsp:sp modelId="{9330D5AD-F5E7-4C09-BD0C-DA75445C34F5}">
      <dsp:nvSpPr>
        <dsp:cNvPr id="0" name=""/>
        <dsp:cNvSpPr/>
      </dsp:nvSpPr>
      <dsp:spPr>
        <a:xfrm>
          <a:off x="7000056" y="1448451"/>
          <a:ext cx="503622" cy="50362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113371" y="1448451"/>
        <a:ext cx="276992" cy="378976"/>
      </dsp:txXfrm>
    </dsp:sp>
    <dsp:sp modelId="{E00EAD9D-65CC-470F-B530-F9CC19078562}">
      <dsp:nvSpPr>
        <dsp:cNvPr id="0" name=""/>
        <dsp:cNvSpPr/>
      </dsp:nvSpPr>
      <dsp:spPr>
        <a:xfrm>
          <a:off x="7521460" y="2317952"/>
          <a:ext cx="503622" cy="50362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634775" y="2317952"/>
        <a:ext cx="276992" cy="378976"/>
      </dsp:txXfrm>
    </dsp:sp>
    <dsp:sp modelId="{B03B2ED2-6EC7-4B1B-9214-DE8876B68013}">
      <dsp:nvSpPr>
        <dsp:cNvPr id="0" name=""/>
        <dsp:cNvSpPr/>
      </dsp:nvSpPr>
      <dsp:spPr>
        <a:xfrm>
          <a:off x="8042864" y="3208976"/>
          <a:ext cx="503622" cy="5036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156179" y="3208976"/>
        <a:ext cx="276992" cy="378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B7F1C-C070-4992-8B2B-A01DE69520C4}">
      <dsp:nvSpPr>
        <dsp:cNvPr id="0" name=""/>
        <dsp:cNvSpPr/>
      </dsp:nvSpPr>
      <dsp:spPr>
        <a:xfrm>
          <a:off x="3151" y="381374"/>
          <a:ext cx="2250458" cy="14290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3F748-6057-44D8-AE57-9A069FB58912}">
      <dsp:nvSpPr>
        <dsp:cNvPr id="0" name=""/>
        <dsp:cNvSpPr/>
      </dsp:nvSpPr>
      <dsp:spPr>
        <a:xfrm>
          <a:off x="253202" y="618922"/>
          <a:ext cx="2250458" cy="14290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Integrates </a:t>
          </a:r>
          <a:r>
            <a:rPr lang="en-US" sz="1700" b="1" i="0" kern="1200" baseline="0"/>
            <a:t>all submodules</a:t>
          </a:r>
          <a:r>
            <a:rPr lang="en-US" sz="1700" b="0" i="0" kern="1200" baseline="0"/>
            <a:t> (PC, ALU, Control Unit, Memories, etc.)</a:t>
          </a:r>
          <a:endParaRPr lang="en-US" sz="1700" kern="1200"/>
        </a:p>
      </dsp:txBody>
      <dsp:txXfrm>
        <a:off x="295057" y="660777"/>
        <a:ext cx="2166748" cy="1345330"/>
      </dsp:txXfrm>
    </dsp:sp>
    <dsp:sp modelId="{46653999-8666-44AA-B3AC-8463686C3211}">
      <dsp:nvSpPr>
        <dsp:cNvPr id="0" name=""/>
        <dsp:cNvSpPr/>
      </dsp:nvSpPr>
      <dsp:spPr>
        <a:xfrm>
          <a:off x="2753711" y="381374"/>
          <a:ext cx="2250458" cy="14290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54234-4E01-448F-8942-8273FA30D8F3}">
      <dsp:nvSpPr>
        <dsp:cNvPr id="0" name=""/>
        <dsp:cNvSpPr/>
      </dsp:nvSpPr>
      <dsp:spPr>
        <a:xfrm>
          <a:off x="3003762" y="618922"/>
          <a:ext cx="2250458" cy="14290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Manages </a:t>
          </a:r>
          <a:r>
            <a:rPr lang="en-US" sz="1700" b="1" i="0" kern="1200" baseline="0"/>
            <a:t>signal routing</a:t>
          </a:r>
          <a:r>
            <a:rPr lang="en-US" sz="1700" b="0" i="0" kern="1200" baseline="0"/>
            <a:t> across the entire processor</a:t>
          </a:r>
          <a:endParaRPr lang="en-US" sz="1700" kern="1200"/>
        </a:p>
      </dsp:txBody>
      <dsp:txXfrm>
        <a:off x="3045617" y="660777"/>
        <a:ext cx="2166748" cy="1345330"/>
      </dsp:txXfrm>
    </dsp:sp>
    <dsp:sp modelId="{E1E4A714-4613-4738-9B3F-35A31931B54F}">
      <dsp:nvSpPr>
        <dsp:cNvPr id="0" name=""/>
        <dsp:cNvSpPr/>
      </dsp:nvSpPr>
      <dsp:spPr>
        <a:xfrm>
          <a:off x="5504271" y="381374"/>
          <a:ext cx="2250458" cy="14290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1D48F-E727-45B2-AB11-5C4BC07D3E58}">
      <dsp:nvSpPr>
        <dsp:cNvPr id="0" name=""/>
        <dsp:cNvSpPr/>
      </dsp:nvSpPr>
      <dsp:spPr>
        <a:xfrm>
          <a:off x="5754322" y="618922"/>
          <a:ext cx="2250458" cy="14290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Controls </a:t>
          </a:r>
          <a:r>
            <a:rPr lang="en-US" sz="1700" b="1" i="0" kern="1200" baseline="0"/>
            <a:t>program execution flow</a:t>
          </a:r>
          <a:r>
            <a:rPr lang="en-US" sz="1700" b="0" i="0" kern="1200" baseline="0"/>
            <a:t> using PC updates and instruction decoding</a:t>
          </a:r>
          <a:endParaRPr lang="en-US" sz="1700" kern="1200"/>
        </a:p>
      </dsp:txBody>
      <dsp:txXfrm>
        <a:off x="5796177" y="660777"/>
        <a:ext cx="2166748" cy="1345330"/>
      </dsp:txXfrm>
    </dsp:sp>
    <dsp:sp modelId="{5CFC0B77-D606-4B0D-AF60-2BD412B30C81}">
      <dsp:nvSpPr>
        <dsp:cNvPr id="0" name=""/>
        <dsp:cNvSpPr/>
      </dsp:nvSpPr>
      <dsp:spPr>
        <a:xfrm>
          <a:off x="8254831" y="381374"/>
          <a:ext cx="2250458" cy="14290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B32AF-003B-4112-95C2-8FA08DA5513F}">
      <dsp:nvSpPr>
        <dsp:cNvPr id="0" name=""/>
        <dsp:cNvSpPr/>
      </dsp:nvSpPr>
      <dsp:spPr>
        <a:xfrm>
          <a:off x="8504882" y="618922"/>
          <a:ext cx="2250458" cy="142904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Acts as the </a:t>
          </a:r>
          <a:r>
            <a:rPr lang="en-US" sz="1700" b="1" i="0" kern="1200" baseline="0"/>
            <a:t>main system wrapper</a:t>
          </a:r>
          <a:r>
            <a:rPr lang="en-US" sz="1700" b="0" i="0" kern="1200" baseline="0"/>
            <a:t> for simulation and synthesis</a:t>
          </a:r>
          <a:endParaRPr lang="en-US" sz="1700" kern="1200"/>
        </a:p>
      </dsp:txBody>
      <dsp:txXfrm>
        <a:off x="8546737" y="660777"/>
        <a:ext cx="2166748" cy="1345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2E9F3-9766-4255-B315-E8F071A43660}">
      <dsp:nvSpPr>
        <dsp:cNvPr id="0" name=""/>
        <dsp:cNvSpPr/>
      </dsp:nvSpPr>
      <dsp:spPr>
        <a:xfrm>
          <a:off x="117377" y="1385334"/>
          <a:ext cx="1646334" cy="54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Verified functionality through </a:t>
          </a:r>
          <a:r>
            <a:rPr lang="en-US" sz="1100" b="1" i="0" kern="1200" baseline="0" dirty="0"/>
            <a:t>module-level</a:t>
          </a:r>
          <a:r>
            <a:rPr lang="en-US" sz="1100" b="0" i="0" kern="1200" baseline="0" dirty="0"/>
            <a:t> and </a:t>
          </a:r>
          <a:r>
            <a:rPr lang="en-US" sz="1100" b="1" i="0" kern="1200" baseline="0" dirty="0"/>
            <a:t>system-level</a:t>
          </a:r>
          <a:r>
            <a:rPr lang="en-US" sz="1100" b="0" i="0" kern="1200" baseline="0" dirty="0"/>
            <a:t> simulations.</a:t>
          </a:r>
          <a:endParaRPr lang="en-US" sz="1100" kern="1200" dirty="0"/>
        </a:p>
      </dsp:txBody>
      <dsp:txXfrm>
        <a:off x="117377" y="1385334"/>
        <a:ext cx="1646334" cy="542542"/>
      </dsp:txXfrm>
    </dsp:sp>
    <dsp:sp modelId="{DCE03830-D449-4581-AA24-96E5BA41A0D1}">
      <dsp:nvSpPr>
        <dsp:cNvPr id="0" name=""/>
        <dsp:cNvSpPr/>
      </dsp:nvSpPr>
      <dsp:spPr>
        <a:xfrm>
          <a:off x="115506" y="1220326"/>
          <a:ext cx="130958" cy="1309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41621-29A2-4088-AE35-9184AAA732E9}">
      <dsp:nvSpPr>
        <dsp:cNvPr id="0" name=""/>
        <dsp:cNvSpPr/>
      </dsp:nvSpPr>
      <dsp:spPr>
        <a:xfrm>
          <a:off x="207177" y="1036985"/>
          <a:ext cx="130958" cy="13095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205E8-D586-4DF3-908C-E5FE5B11C8ED}">
      <dsp:nvSpPr>
        <dsp:cNvPr id="0" name=""/>
        <dsp:cNvSpPr/>
      </dsp:nvSpPr>
      <dsp:spPr>
        <a:xfrm>
          <a:off x="427187" y="1073653"/>
          <a:ext cx="205791" cy="2057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D5527-440C-4397-8E77-832E7B13AA3C}">
      <dsp:nvSpPr>
        <dsp:cNvPr id="0" name=""/>
        <dsp:cNvSpPr/>
      </dsp:nvSpPr>
      <dsp:spPr>
        <a:xfrm>
          <a:off x="610529" y="871977"/>
          <a:ext cx="130958" cy="13095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EC23E-732E-43AF-A5D5-DCD694FB97D6}">
      <dsp:nvSpPr>
        <dsp:cNvPr id="0" name=""/>
        <dsp:cNvSpPr/>
      </dsp:nvSpPr>
      <dsp:spPr>
        <a:xfrm>
          <a:off x="848874" y="798640"/>
          <a:ext cx="130958" cy="13095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0412C-1A61-4698-8755-B10EA153E8AB}">
      <dsp:nvSpPr>
        <dsp:cNvPr id="0" name=""/>
        <dsp:cNvSpPr/>
      </dsp:nvSpPr>
      <dsp:spPr>
        <a:xfrm>
          <a:off x="1142221" y="926980"/>
          <a:ext cx="130958" cy="1309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49D4E-B974-4876-999B-9C60BC593DC6}">
      <dsp:nvSpPr>
        <dsp:cNvPr id="0" name=""/>
        <dsp:cNvSpPr/>
      </dsp:nvSpPr>
      <dsp:spPr>
        <a:xfrm>
          <a:off x="1325562" y="1018650"/>
          <a:ext cx="205791" cy="2057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FCA3C-D822-4F7B-B702-7F57983FC8ED}">
      <dsp:nvSpPr>
        <dsp:cNvPr id="0" name=""/>
        <dsp:cNvSpPr/>
      </dsp:nvSpPr>
      <dsp:spPr>
        <a:xfrm>
          <a:off x="1582241" y="1220326"/>
          <a:ext cx="130958" cy="13095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ABA3B-9266-429F-9C97-313AE13D8C09}">
      <dsp:nvSpPr>
        <dsp:cNvPr id="0" name=""/>
        <dsp:cNvSpPr/>
      </dsp:nvSpPr>
      <dsp:spPr>
        <a:xfrm>
          <a:off x="1692246" y="1422002"/>
          <a:ext cx="130958" cy="13095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55C8B-999F-41E4-B288-9D45D4D26D90}">
      <dsp:nvSpPr>
        <dsp:cNvPr id="0" name=""/>
        <dsp:cNvSpPr/>
      </dsp:nvSpPr>
      <dsp:spPr>
        <a:xfrm>
          <a:off x="738869" y="1036985"/>
          <a:ext cx="336750" cy="33675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72371-D816-4E14-BF94-14DA1B07BFEB}">
      <dsp:nvSpPr>
        <dsp:cNvPr id="0" name=""/>
        <dsp:cNvSpPr/>
      </dsp:nvSpPr>
      <dsp:spPr>
        <a:xfrm>
          <a:off x="23835" y="1733684"/>
          <a:ext cx="130958" cy="1309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57EB5-6436-4590-AC6A-84155D8AA2BA}">
      <dsp:nvSpPr>
        <dsp:cNvPr id="0" name=""/>
        <dsp:cNvSpPr/>
      </dsp:nvSpPr>
      <dsp:spPr>
        <a:xfrm>
          <a:off x="133841" y="1898691"/>
          <a:ext cx="205791" cy="2057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AB992-32F2-4958-9A5E-35092FA16AC8}">
      <dsp:nvSpPr>
        <dsp:cNvPr id="0" name=""/>
        <dsp:cNvSpPr/>
      </dsp:nvSpPr>
      <dsp:spPr>
        <a:xfrm>
          <a:off x="408853" y="2045365"/>
          <a:ext cx="299333" cy="2993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7E263-45EB-4CC6-A722-9BFF151C8AD1}">
      <dsp:nvSpPr>
        <dsp:cNvPr id="0" name=""/>
        <dsp:cNvSpPr/>
      </dsp:nvSpPr>
      <dsp:spPr>
        <a:xfrm>
          <a:off x="793871" y="2283709"/>
          <a:ext cx="130958" cy="13095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C270-CCDF-4FF2-AF17-19076F59E0BE}">
      <dsp:nvSpPr>
        <dsp:cNvPr id="0" name=""/>
        <dsp:cNvSpPr/>
      </dsp:nvSpPr>
      <dsp:spPr>
        <a:xfrm>
          <a:off x="867208" y="2045365"/>
          <a:ext cx="205791" cy="20579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B77FC-40A3-4F75-899D-E22D99DA119F}">
      <dsp:nvSpPr>
        <dsp:cNvPr id="0" name=""/>
        <dsp:cNvSpPr/>
      </dsp:nvSpPr>
      <dsp:spPr>
        <a:xfrm>
          <a:off x="1050550" y="2302043"/>
          <a:ext cx="130958" cy="1309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B9830-F240-47C5-A1FB-00ACC8458C38}">
      <dsp:nvSpPr>
        <dsp:cNvPr id="0" name=""/>
        <dsp:cNvSpPr/>
      </dsp:nvSpPr>
      <dsp:spPr>
        <a:xfrm>
          <a:off x="1215557" y="2008696"/>
          <a:ext cx="299333" cy="2993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9F64C-DE5D-4022-8F5B-61C745BAF78E}">
      <dsp:nvSpPr>
        <dsp:cNvPr id="0" name=""/>
        <dsp:cNvSpPr/>
      </dsp:nvSpPr>
      <dsp:spPr>
        <a:xfrm>
          <a:off x="1618909" y="1935360"/>
          <a:ext cx="205791" cy="2057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88678-5F8C-4D71-83F2-0892D5BFEB9E}">
      <dsp:nvSpPr>
        <dsp:cNvPr id="0" name=""/>
        <dsp:cNvSpPr/>
      </dsp:nvSpPr>
      <dsp:spPr>
        <a:xfrm>
          <a:off x="2001184" y="1306981"/>
          <a:ext cx="251416" cy="686563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349D4-8B1C-43B7-B902-D5FA51DB24A3}">
      <dsp:nvSpPr>
        <dsp:cNvPr id="0" name=""/>
        <dsp:cNvSpPr/>
      </dsp:nvSpPr>
      <dsp:spPr>
        <a:xfrm>
          <a:off x="2252600" y="1073909"/>
          <a:ext cx="1648312" cy="1153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Used </a:t>
          </a:r>
          <a:r>
            <a:rPr lang="en-US" sz="1100" b="1" i="0" kern="1200" baseline="0" dirty="0"/>
            <a:t>.mem</a:t>
          </a:r>
          <a:r>
            <a:rPr lang="en-US" sz="1100" b="0" i="0" kern="1200" baseline="0" dirty="0"/>
            <a:t> and </a:t>
          </a:r>
          <a:r>
            <a:rPr lang="en-US" sz="1100" b="1" i="0" kern="1200" baseline="0" dirty="0"/>
            <a:t>assembly test programs</a:t>
          </a:r>
          <a:r>
            <a:rPr lang="en-US" sz="1100" b="0" i="0" kern="1200" baseline="0" dirty="0"/>
            <a:t> to validate execution flow.</a:t>
          </a:r>
          <a:endParaRPr lang="en-US" sz="1100" kern="1200" dirty="0"/>
        </a:p>
      </dsp:txBody>
      <dsp:txXfrm>
        <a:off x="2252600" y="1073909"/>
        <a:ext cx="1648312" cy="1153818"/>
      </dsp:txXfrm>
    </dsp:sp>
    <dsp:sp modelId="{79C45A19-DCCA-4BC9-9D2B-DAB5DE124C5C}">
      <dsp:nvSpPr>
        <dsp:cNvPr id="0" name=""/>
        <dsp:cNvSpPr/>
      </dsp:nvSpPr>
      <dsp:spPr>
        <a:xfrm>
          <a:off x="4052347" y="1239609"/>
          <a:ext cx="301513" cy="82130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57CEE-63E5-4E7B-96E3-1DF6709CA9D1}">
      <dsp:nvSpPr>
        <dsp:cNvPr id="0" name=""/>
        <dsp:cNvSpPr/>
      </dsp:nvSpPr>
      <dsp:spPr>
        <a:xfrm>
          <a:off x="4353860" y="1073909"/>
          <a:ext cx="1648312" cy="1153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Confirmed correct </a:t>
          </a:r>
          <a:r>
            <a:rPr lang="en-US" sz="1100" b="1" i="0" kern="1200" baseline="0" dirty="0"/>
            <a:t>ALU operations</a:t>
          </a:r>
          <a:r>
            <a:rPr lang="en-US" sz="1100" b="0" i="0" kern="1200" baseline="0" dirty="0"/>
            <a:t>, </a:t>
          </a:r>
          <a:r>
            <a:rPr lang="en-US" sz="1100" b="1" i="0" kern="1200" baseline="0" dirty="0"/>
            <a:t>branch decisions</a:t>
          </a:r>
          <a:r>
            <a:rPr lang="en-US" sz="1100" b="0" i="0" kern="1200" baseline="0" dirty="0"/>
            <a:t>, and </a:t>
          </a:r>
          <a:r>
            <a:rPr lang="en-US" sz="1100" b="1" i="0" kern="1200" baseline="0" dirty="0"/>
            <a:t>data memory</a:t>
          </a:r>
          <a:r>
            <a:rPr lang="en-US" sz="1100" b="0" i="0" kern="1200" baseline="0" dirty="0"/>
            <a:t> behavior.</a:t>
          </a:r>
          <a:endParaRPr lang="en-US" sz="1100" kern="1200" dirty="0"/>
        </a:p>
      </dsp:txBody>
      <dsp:txXfrm>
        <a:off x="4353860" y="1073909"/>
        <a:ext cx="1648312" cy="1153818"/>
      </dsp:txXfrm>
    </dsp:sp>
    <dsp:sp modelId="{528CC402-F324-43E8-AB96-FAF068480E6A}">
      <dsp:nvSpPr>
        <dsp:cNvPr id="0" name=""/>
        <dsp:cNvSpPr/>
      </dsp:nvSpPr>
      <dsp:spPr>
        <a:xfrm>
          <a:off x="6125259" y="1196929"/>
          <a:ext cx="358210" cy="906668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51377-8E01-4CD1-B46D-12CD59FD5DB3}">
      <dsp:nvSpPr>
        <dsp:cNvPr id="0" name=""/>
        <dsp:cNvSpPr/>
      </dsp:nvSpPr>
      <dsp:spPr>
        <a:xfrm>
          <a:off x="6483469" y="1073909"/>
          <a:ext cx="1648312" cy="1153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Forwarding and hazard detection units successfully handled </a:t>
          </a:r>
          <a:r>
            <a:rPr lang="en-US" sz="1400" b="1" i="0" kern="1200" baseline="0" dirty="0"/>
            <a:t>data dependencies</a:t>
          </a:r>
          <a:r>
            <a:rPr lang="en-US" sz="1400" b="0" i="0" kern="1200" baseline="0" dirty="0"/>
            <a:t>.</a:t>
          </a:r>
          <a:endParaRPr lang="en-US" sz="1400" kern="1200" dirty="0"/>
        </a:p>
      </dsp:txBody>
      <dsp:txXfrm>
        <a:off x="6483469" y="1073909"/>
        <a:ext cx="1648312" cy="1153818"/>
      </dsp:txXfrm>
    </dsp:sp>
    <dsp:sp modelId="{3B4A7D3F-935E-403A-AF78-535326EEBC08}">
      <dsp:nvSpPr>
        <dsp:cNvPr id="0" name=""/>
        <dsp:cNvSpPr/>
      </dsp:nvSpPr>
      <dsp:spPr>
        <a:xfrm>
          <a:off x="8131782" y="922635"/>
          <a:ext cx="785036" cy="145525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5E3E-CA2A-4565-AC41-14D265EF1C80}">
      <dsp:nvSpPr>
        <dsp:cNvPr id="0" name=""/>
        <dsp:cNvSpPr/>
      </dsp:nvSpPr>
      <dsp:spPr>
        <a:xfrm>
          <a:off x="8916819" y="798640"/>
          <a:ext cx="2348410" cy="22510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Throughput improved significantly</a:t>
          </a:r>
          <a:r>
            <a:rPr lang="en-US" sz="1400" b="0" i="0" kern="1200" baseline="0" dirty="0"/>
            <a:t> compared to single-cycle design.</a:t>
          </a:r>
          <a:endParaRPr lang="en-US" sz="1400" kern="1200" dirty="0"/>
        </a:p>
      </dsp:txBody>
      <dsp:txXfrm>
        <a:off x="9260736" y="1128297"/>
        <a:ext cx="1660576" cy="15917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EA904-9381-4EAE-8FE1-D0417B37BE09}">
      <dsp:nvSpPr>
        <dsp:cNvPr id="0" name=""/>
        <dsp:cNvSpPr/>
      </dsp:nvSpPr>
      <dsp:spPr>
        <a:xfrm>
          <a:off x="0" y="1741"/>
          <a:ext cx="1089092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3052A-AC12-449C-8C3C-EADD3F41585F}">
      <dsp:nvSpPr>
        <dsp:cNvPr id="0" name=""/>
        <dsp:cNvSpPr/>
      </dsp:nvSpPr>
      <dsp:spPr>
        <a:xfrm>
          <a:off x="0" y="1741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Successfully designed and implemented a </a:t>
          </a:r>
          <a:r>
            <a:rPr lang="en-US" sz="2100" b="1" kern="1200" dirty="0"/>
            <a:t>5-stage pipelined RISC-V (RV32IM) processor</a:t>
          </a:r>
          <a:r>
            <a:rPr lang="en-US" sz="2100" kern="1200" dirty="0"/>
            <a:t> .</a:t>
          </a:r>
        </a:p>
      </dsp:txBody>
      <dsp:txXfrm>
        <a:off x="0" y="1741"/>
        <a:ext cx="10890928" cy="593779"/>
      </dsp:txXfrm>
    </dsp:sp>
    <dsp:sp modelId="{6C953C87-2111-456C-AC2F-9AEB02D424BF}">
      <dsp:nvSpPr>
        <dsp:cNvPr id="0" name=""/>
        <dsp:cNvSpPr/>
      </dsp:nvSpPr>
      <dsp:spPr>
        <a:xfrm>
          <a:off x="0" y="595520"/>
          <a:ext cx="10890928" cy="0"/>
        </a:xfrm>
        <a:prstGeom prst="line">
          <a:avLst/>
        </a:prstGeom>
        <a:solidFill>
          <a:schemeClr val="accent4">
            <a:hueOff val="-204116"/>
            <a:satOff val="-37"/>
            <a:lumOff val="1176"/>
            <a:alphaOff val="0"/>
          </a:schemeClr>
        </a:solidFill>
        <a:ln w="12700" cap="flat" cmpd="sng" algn="ctr">
          <a:solidFill>
            <a:schemeClr val="accent4">
              <a:hueOff val="-204116"/>
              <a:satOff val="-37"/>
              <a:lumOff val="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15D91-32A9-458B-B6E2-886A28518B74}">
      <dsp:nvSpPr>
        <dsp:cNvPr id="0" name=""/>
        <dsp:cNvSpPr/>
      </dsp:nvSpPr>
      <dsp:spPr>
        <a:xfrm>
          <a:off x="0" y="595520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Achieved </a:t>
          </a:r>
          <a:r>
            <a:rPr lang="en-US" sz="2100" b="1" kern="1200"/>
            <a:t>higher instruction throughput</a:t>
          </a:r>
          <a:r>
            <a:rPr lang="en-US" sz="2100" kern="1200"/>
            <a:t> through instruction-level parallelism.</a:t>
          </a:r>
        </a:p>
      </dsp:txBody>
      <dsp:txXfrm>
        <a:off x="0" y="595520"/>
        <a:ext cx="10890928" cy="593779"/>
      </dsp:txXfrm>
    </dsp:sp>
    <dsp:sp modelId="{FCE0513F-4A9E-4510-8F70-36CC2B5494BF}">
      <dsp:nvSpPr>
        <dsp:cNvPr id="0" name=""/>
        <dsp:cNvSpPr/>
      </dsp:nvSpPr>
      <dsp:spPr>
        <a:xfrm>
          <a:off x="0" y="1189300"/>
          <a:ext cx="10890928" cy="0"/>
        </a:xfrm>
        <a:prstGeom prst="line">
          <a:avLst/>
        </a:prstGeom>
        <a:solidFill>
          <a:schemeClr val="accent4">
            <a:hueOff val="-408232"/>
            <a:satOff val="-74"/>
            <a:lumOff val="2353"/>
            <a:alphaOff val="0"/>
          </a:schemeClr>
        </a:solidFill>
        <a:ln w="12700" cap="flat" cmpd="sng" algn="ctr">
          <a:solidFill>
            <a:schemeClr val="accent4">
              <a:hueOff val="-408232"/>
              <a:satOff val="-74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E9DE8-7E09-4254-BC9E-EED9F74FFD33}">
      <dsp:nvSpPr>
        <dsp:cNvPr id="0" name=""/>
        <dsp:cNvSpPr/>
      </dsp:nvSpPr>
      <dsp:spPr>
        <a:xfrm>
          <a:off x="0" y="1189300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Integrated </a:t>
          </a:r>
          <a:r>
            <a:rPr lang="en-US" sz="2100" b="1" kern="1200"/>
            <a:t>forwarding</a:t>
          </a:r>
          <a:r>
            <a:rPr lang="en-US" sz="2100" kern="1200"/>
            <a:t> and </a:t>
          </a:r>
          <a:r>
            <a:rPr lang="en-US" sz="2100" b="1" kern="1200"/>
            <a:t>hazard detection</a:t>
          </a:r>
          <a:r>
            <a:rPr lang="en-US" sz="2100" kern="1200"/>
            <a:t> units for smooth pipeline execution.</a:t>
          </a:r>
        </a:p>
      </dsp:txBody>
      <dsp:txXfrm>
        <a:off x="0" y="1189300"/>
        <a:ext cx="10890928" cy="593779"/>
      </dsp:txXfrm>
    </dsp:sp>
    <dsp:sp modelId="{4D5CDCD7-BAA3-49C2-B761-333C36BC18DC}">
      <dsp:nvSpPr>
        <dsp:cNvPr id="0" name=""/>
        <dsp:cNvSpPr/>
      </dsp:nvSpPr>
      <dsp:spPr>
        <a:xfrm>
          <a:off x="0" y="1783080"/>
          <a:ext cx="10890928" cy="0"/>
        </a:xfrm>
        <a:prstGeom prst="line">
          <a:avLst/>
        </a:prstGeom>
        <a:solidFill>
          <a:schemeClr val="accent4">
            <a:hueOff val="-612347"/>
            <a:satOff val="-110"/>
            <a:lumOff val="3529"/>
            <a:alphaOff val="0"/>
          </a:schemeClr>
        </a:solidFill>
        <a:ln w="12700" cap="flat" cmpd="sng" algn="ctr">
          <a:solidFill>
            <a:schemeClr val="accent4">
              <a:hueOff val="-612347"/>
              <a:satOff val="-110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ABA1B-5837-4CEA-9B28-79C64A447AE5}">
      <dsp:nvSpPr>
        <dsp:cNvPr id="0" name=""/>
        <dsp:cNvSpPr/>
      </dsp:nvSpPr>
      <dsp:spPr>
        <a:xfrm>
          <a:off x="0" y="1783080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Verified correct functionality using </a:t>
          </a:r>
          <a:r>
            <a:rPr lang="en-US" sz="2100" b="1" kern="1200" dirty="0"/>
            <a:t>simulation</a:t>
          </a:r>
          <a:r>
            <a:rPr lang="en-US" sz="2100" kern="1200" dirty="0"/>
            <a:t>.</a:t>
          </a:r>
        </a:p>
      </dsp:txBody>
      <dsp:txXfrm>
        <a:off x="0" y="1783080"/>
        <a:ext cx="10890928" cy="593779"/>
      </dsp:txXfrm>
    </dsp:sp>
    <dsp:sp modelId="{77773C88-BFE9-46FC-BA49-CB8431E8D17B}">
      <dsp:nvSpPr>
        <dsp:cNvPr id="0" name=""/>
        <dsp:cNvSpPr/>
      </dsp:nvSpPr>
      <dsp:spPr>
        <a:xfrm>
          <a:off x="0" y="2376859"/>
          <a:ext cx="10890928" cy="0"/>
        </a:xfrm>
        <a:prstGeom prst="line">
          <a:avLst/>
        </a:prstGeom>
        <a:solidFill>
          <a:schemeClr val="accent4">
            <a:hueOff val="-816463"/>
            <a:satOff val="-147"/>
            <a:lumOff val="4706"/>
            <a:alphaOff val="0"/>
          </a:schemeClr>
        </a:solidFill>
        <a:ln w="12700" cap="flat" cmpd="sng" algn="ctr">
          <a:solidFill>
            <a:schemeClr val="accent4">
              <a:hueOff val="-816463"/>
              <a:satOff val="-147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333CC-AEA5-44B7-8C65-79180196BFE1}">
      <dsp:nvSpPr>
        <dsp:cNvPr id="0" name=""/>
        <dsp:cNvSpPr/>
      </dsp:nvSpPr>
      <dsp:spPr>
        <a:xfrm>
          <a:off x="0" y="2376859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Demonstrated clear </a:t>
          </a:r>
          <a:r>
            <a:rPr lang="en-US" sz="2100" b="1" kern="1200"/>
            <a:t>performance improvement</a:t>
          </a:r>
          <a:r>
            <a:rPr lang="en-US" sz="2100" kern="1200"/>
            <a:t> over single-cycle architecture.</a:t>
          </a:r>
        </a:p>
      </dsp:txBody>
      <dsp:txXfrm>
        <a:off x="0" y="2376859"/>
        <a:ext cx="10890928" cy="593779"/>
      </dsp:txXfrm>
    </dsp:sp>
    <dsp:sp modelId="{A2748CBB-B767-4F67-81F8-623D78668F79}">
      <dsp:nvSpPr>
        <dsp:cNvPr id="0" name=""/>
        <dsp:cNvSpPr/>
      </dsp:nvSpPr>
      <dsp:spPr>
        <a:xfrm>
          <a:off x="0" y="2970639"/>
          <a:ext cx="10890928" cy="0"/>
        </a:xfrm>
        <a:prstGeom prst="line">
          <a:avLst/>
        </a:prstGeom>
        <a:solidFill>
          <a:schemeClr val="accent4">
            <a:hueOff val="-1020579"/>
            <a:satOff val="-184"/>
            <a:lumOff val="5882"/>
            <a:alphaOff val="0"/>
          </a:schemeClr>
        </a:solidFill>
        <a:ln w="12700" cap="flat" cmpd="sng" algn="ctr">
          <a:solidFill>
            <a:schemeClr val="accent4">
              <a:hueOff val="-1020579"/>
              <a:satOff val="-184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540F0-302C-4DD1-A759-03F1F256E287}">
      <dsp:nvSpPr>
        <dsp:cNvPr id="0" name=""/>
        <dsp:cNvSpPr/>
      </dsp:nvSpPr>
      <dsp:spPr>
        <a:xfrm>
          <a:off x="0" y="2970639"/>
          <a:ext cx="10890928" cy="593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Provides a strong </a:t>
          </a:r>
          <a:r>
            <a:rPr lang="en-US" sz="2100" b="1" kern="1200"/>
            <a:t>foundation for advanced RISC-V microarchitecture</a:t>
          </a:r>
          <a:r>
            <a:rPr lang="en-US" sz="2100" kern="1200"/>
            <a:t> development.</a:t>
          </a:r>
        </a:p>
      </dsp:txBody>
      <dsp:txXfrm>
        <a:off x="0" y="2970639"/>
        <a:ext cx="10890928" cy="5937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0AE23-AC7D-42B6-9366-96E3D9E22F08}">
      <dsp:nvSpPr>
        <dsp:cNvPr id="0" name=""/>
        <dsp:cNvSpPr/>
      </dsp:nvSpPr>
      <dsp:spPr>
        <a:xfrm>
          <a:off x="0" y="1763"/>
          <a:ext cx="7432645" cy="7513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7D4A4-9AE3-4CFF-864E-CDC38012FA23}">
      <dsp:nvSpPr>
        <dsp:cNvPr id="0" name=""/>
        <dsp:cNvSpPr/>
      </dsp:nvSpPr>
      <dsp:spPr>
        <a:xfrm>
          <a:off x="227275" y="170811"/>
          <a:ext cx="413228" cy="413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3BEDD-A7AB-4511-A421-76865240A934}">
      <dsp:nvSpPr>
        <dsp:cNvPr id="0" name=""/>
        <dsp:cNvSpPr/>
      </dsp:nvSpPr>
      <dsp:spPr>
        <a:xfrm>
          <a:off x="867779" y="1763"/>
          <a:ext cx="6564865" cy="75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15" tIns="79515" rIns="79515" bIns="7951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 dirty="0"/>
            <a:t>Branch Prediction</a:t>
          </a:r>
          <a:br>
            <a:rPr lang="en-US" sz="1500" b="0" i="0" kern="1200" baseline="0" dirty="0"/>
          </a:br>
          <a:r>
            <a:rPr lang="en-US" sz="1500" b="0" i="0" kern="1200" baseline="0" dirty="0"/>
            <a:t>Add a branch prediction unit to reduce control hazard penalties.</a:t>
          </a:r>
          <a:endParaRPr lang="en-US" sz="1500" kern="1200" dirty="0"/>
        </a:p>
      </dsp:txBody>
      <dsp:txXfrm>
        <a:off x="867779" y="1763"/>
        <a:ext cx="6564865" cy="751324"/>
      </dsp:txXfrm>
    </dsp:sp>
    <dsp:sp modelId="{36529FD1-1462-4C0F-AD01-75A081D395B3}">
      <dsp:nvSpPr>
        <dsp:cNvPr id="0" name=""/>
        <dsp:cNvSpPr/>
      </dsp:nvSpPr>
      <dsp:spPr>
        <a:xfrm>
          <a:off x="0" y="940918"/>
          <a:ext cx="7432645" cy="7513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0DAF5-0984-498E-80AA-80696CF415C3}">
      <dsp:nvSpPr>
        <dsp:cNvPr id="0" name=""/>
        <dsp:cNvSpPr/>
      </dsp:nvSpPr>
      <dsp:spPr>
        <a:xfrm>
          <a:off x="227275" y="1109966"/>
          <a:ext cx="413228" cy="413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FEED6-3010-48E2-94AF-18A0A62CA12F}">
      <dsp:nvSpPr>
        <dsp:cNvPr id="0" name=""/>
        <dsp:cNvSpPr/>
      </dsp:nvSpPr>
      <dsp:spPr>
        <a:xfrm>
          <a:off x="867779" y="940918"/>
          <a:ext cx="6564865" cy="75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15" tIns="79515" rIns="79515" bIns="7951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5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Cache Integration</a:t>
          </a: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</a:t>
          </a:r>
          <a:br>
            <a:rPr lang="en-US" sz="1500" b="0" i="0" kern="1200" baseline="0" dirty="0"/>
          </a:b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Implement </a:t>
          </a:r>
          <a:r>
            <a:rPr kumimoji="0" lang="en-US" altLang="en-US" sz="15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instruction and data caches</a:t>
          </a: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to minimize memory latency.</a:t>
          </a:r>
          <a:endParaRPr lang="en-US" sz="1500" kern="1200" dirty="0"/>
        </a:p>
      </dsp:txBody>
      <dsp:txXfrm>
        <a:off x="867779" y="940918"/>
        <a:ext cx="6564865" cy="751324"/>
      </dsp:txXfrm>
    </dsp:sp>
    <dsp:sp modelId="{9F457C2A-715E-4C78-9E86-BBA8D8C4391B}">
      <dsp:nvSpPr>
        <dsp:cNvPr id="0" name=""/>
        <dsp:cNvSpPr/>
      </dsp:nvSpPr>
      <dsp:spPr>
        <a:xfrm>
          <a:off x="0" y="1880074"/>
          <a:ext cx="7432645" cy="7513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C976C-71D1-4988-AB60-EB30FDA9F7FC}">
      <dsp:nvSpPr>
        <dsp:cNvPr id="0" name=""/>
        <dsp:cNvSpPr/>
      </dsp:nvSpPr>
      <dsp:spPr>
        <a:xfrm>
          <a:off x="227275" y="2049122"/>
          <a:ext cx="413228" cy="4132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DACE-0C46-45CB-9C20-B464F56B1757}">
      <dsp:nvSpPr>
        <dsp:cNvPr id="0" name=""/>
        <dsp:cNvSpPr/>
      </dsp:nvSpPr>
      <dsp:spPr>
        <a:xfrm>
          <a:off x="867779" y="1880074"/>
          <a:ext cx="6564865" cy="75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15" tIns="79515" rIns="79515" bIns="7951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5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Out-of-Order Execution</a:t>
          </a: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</a:t>
          </a:r>
          <a:br>
            <a:rPr lang="en-US" sz="1500" b="0" i="0" kern="1200" baseline="0" dirty="0"/>
          </a:b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Explore </a:t>
          </a:r>
          <a:r>
            <a:rPr kumimoji="0" lang="en-US" altLang="en-US" sz="15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out-of-order execution</a:t>
          </a: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for further performance gains.</a:t>
          </a:r>
          <a:endParaRPr lang="en-US" sz="1500" kern="1200" dirty="0"/>
        </a:p>
      </dsp:txBody>
      <dsp:txXfrm>
        <a:off x="867779" y="1880074"/>
        <a:ext cx="6564865" cy="751324"/>
      </dsp:txXfrm>
    </dsp:sp>
    <dsp:sp modelId="{B0F4EAF4-AAA1-41A2-8A65-9DDE044839B1}">
      <dsp:nvSpPr>
        <dsp:cNvPr id="0" name=""/>
        <dsp:cNvSpPr/>
      </dsp:nvSpPr>
      <dsp:spPr>
        <a:xfrm>
          <a:off x="0" y="2851634"/>
          <a:ext cx="7432645" cy="6865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8D225-8080-429B-987D-E450ADF67975}">
      <dsp:nvSpPr>
        <dsp:cNvPr id="0" name=""/>
        <dsp:cNvSpPr/>
      </dsp:nvSpPr>
      <dsp:spPr>
        <a:xfrm>
          <a:off x="227275" y="2988277"/>
          <a:ext cx="413228" cy="4132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63C76-0DCF-4E6C-B1F2-8A078AAC1E11}">
      <dsp:nvSpPr>
        <dsp:cNvPr id="0" name=""/>
        <dsp:cNvSpPr/>
      </dsp:nvSpPr>
      <dsp:spPr>
        <a:xfrm>
          <a:off x="867779" y="2819229"/>
          <a:ext cx="6564865" cy="75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15" tIns="79515" rIns="79515" bIns="7951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5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RISC-V Extensions</a:t>
          </a: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</a:t>
          </a:r>
          <a:br>
            <a:rPr lang="en-US" sz="1500" b="0" i="0" kern="1200" baseline="0" dirty="0"/>
          </a:b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Extend the ISA with other </a:t>
          </a:r>
          <a:r>
            <a:rPr kumimoji="0" lang="en-US" altLang="en-US" sz="15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RISC-V extensions</a:t>
          </a: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(e.g., F, CSR).</a:t>
          </a:r>
          <a:endParaRPr lang="en-US" sz="1500" kern="1200" dirty="0"/>
        </a:p>
      </dsp:txBody>
      <dsp:txXfrm>
        <a:off x="867779" y="2819229"/>
        <a:ext cx="6564865" cy="751324"/>
      </dsp:txXfrm>
    </dsp:sp>
    <dsp:sp modelId="{CFB2E678-9C7F-4C2C-B95B-EB59D94A9D12}">
      <dsp:nvSpPr>
        <dsp:cNvPr id="0" name=""/>
        <dsp:cNvSpPr/>
      </dsp:nvSpPr>
      <dsp:spPr>
        <a:xfrm>
          <a:off x="0" y="3758384"/>
          <a:ext cx="7432645" cy="7513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C6CE6-1DF1-4369-A902-390B17CE59FB}">
      <dsp:nvSpPr>
        <dsp:cNvPr id="0" name=""/>
        <dsp:cNvSpPr/>
      </dsp:nvSpPr>
      <dsp:spPr>
        <a:xfrm>
          <a:off x="227275" y="3927432"/>
          <a:ext cx="413228" cy="4132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47BB9-D767-45DD-AFA4-FC17371FEAB0}">
      <dsp:nvSpPr>
        <dsp:cNvPr id="0" name=""/>
        <dsp:cNvSpPr/>
      </dsp:nvSpPr>
      <dsp:spPr>
        <a:xfrm>
          <a:off x="867779" y="3758384"/>
          <a:ext cx="6564865" cy="75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15" tIns="79515" rIns="79515" bIns="7951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Hardware Debug Interface</a:t>
          </a:r>
          <a:br>
            <a:rPr lang="en-US" sz="1500" b="0" i="0" kern="1200" baseline="0" dirty="0"/>
          </a:br>
          <a:r>
            <a:rPr lang="en-US" sz="1500" b="0" i="0" kern="1200" baseline="0" dirty="0"/>
            <a:t>Implement UART or LED-based debugging and I/O</a:t>
          </a:r>
          <a:endParaRPr lang="en-US" sz="1500" kern="1200" dirty="0"/>
        </a:p>
      </dsp:txBody>
      <dsp:txXfrm>
        <a:off x="867779" y="3758384"/>
        <a:ext cx="6564865" cy="751324"/>
      </dsp:txXfrm>
    </dsp:sp>
    <dsp:sp modelId="{B2AC543D-0676-4484-8A68-6CE6DD490664}">
      <dsp:nvSpPr>
        <dsp:cNvPr id="0" name=""/>
        <dsp:cNvSpPr/>
      </dsp:nvSpPr>
      <dsp:spPr>
        <a:xfrm>
          <a:off x="0" y="4697540"/>
          <a:ext cx="7432645" cy="7513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8CC92-8554-4B5F-A896-AF44BEA66CCE}">
      <dsp:nvSpPr>
        <dsp:cNvPr id="0" name=""/>
        <dsp:cNvSpPr/>
      </dsp:nvSpPr>
      <dsp:spPr>
        <a:xfrm>
          <a:off x="227275" y="4866588"/>
          <a:ext cx="413228" cy="4132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BDC73-3B24-4A58-8253-9F4CE003A8BB}">
      <dsp:nvSpPr>
        <dsp:cNvPr id="0" name=""/>
        <dsp:cNvSpPr/>
      </dsp:nvSpPr>
      <dsp:spPr>
        <a:xfrm>
          <a:off x="867779" y="4697540"/>
          <a:ext cx="6564865" cy="75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15" tIns="79515" rIns="79515" bIns="7951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Performance </a:t>
          </a:r>
          <a:r>
            <a:rPr kumimoji="0" lang="en-US" altLang="en-US" sz="15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Optimization</a:t>
          </a:r>
          <a:br>
            <a:rPr lang="en-US" sz="1500" b="0" i="0" kern="1200" baseline="0" dirty="0"/>
          </a:b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Optimize resource utilization for </a:t>
          </a:r>
          <a:r>
            <a:rPr kumimoji="0" lang="en-US" altLang="en-US" sz="15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higher clock frequencies</a:t>
          </a:r>
          <a:r>
            <a:rPr kumimoji="0" lang="en-US" altLang="en-US" sz="15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 and scalability.</a:t>
          </a:r>
          <a:endParaRPr lang="en-US" sz="1500" kern="1200" dirty="0"/>
        </a:p>
      </dsp:txBody>
      <dsp:txXfrm>
        <a:off x="867779" y="4697540"/>
        <a:ext cx="6564865" cy="751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15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11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5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49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5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7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6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6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57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7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58070-3D29-6A82-6730-1AB883DD8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2117" y="1848237"/>
            <a:ext cx="4544981" cy="206223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00" i="1" dirty="0">
                <a:latin typeface="Times New Roman" panose="02020603050405020304" pitchFamily="18" charset="0"/>
              </a:rPr>
              <a:t>RV32IM 5-STAGE PIPELINE RISC-V PROCESSOR. </a:t>
            </a:r>
            <a:endParaRPr lang="en-US" sz="45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2" descr="A blue and black logo  Description automatically generated">
            <a:extLst>
              <a:ext uri="{FF2B5EF4-FFF2-40B4-BE49-F238E27FC236}">
                <a16:creationId xmlns:a16="http://schemas.microsoft.com/office/drawing/2014/main" id="{62F1A381-CFC8-31CA-96F1-4B82E0A3D03C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70059" y="316451"/>
            <a:ext cx="1544123" cy="1363261"/>
          </a:xfrm>
          <a:prstGeom prst="rect">
            <a:avLst/>
          </a:prstGeom>
        </p:spPr>
      </p:pic>
      <p:pic>
        <p:nvPicPr>
          <p:cNvPr id="3" name="Picture 2" descr="Circuit board">
            <a:extLst>
              <a:ext uri="{FF2B5EF4-FFF2-40B4-BE49-F238E27FC236}">
                <a16:creationId xmlns:a16="http://schemas.microsoft.com/office/drawing/2014/main" id="{CDF134F0-76BE-6D72-88CD-E37ABEFA2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7584" t="15731" r="8147"/>
          <a:stretch/>
        </p:blipFill>
        <p:spPr>
          <a:xfrm>
            <a:off x="0" y="0"/>
            <a:ext cx="6616460" cy="685798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F72003-2F32-5117-E775-97782ED53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11913"/>
              </p:ext>
            </p:extLst>
          </p:nvPr>
        </p:nvGraphicFramePr>
        <p:xfrm>
          <a:off x="7422117" y="4781170"/>
          <a:ext cx="4300960" cy="146304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300960">
                  <a:extLst>
                    <a:ext uri="{9D8B030D-6E8A-4147-A177-3AD203B41FA5}">
                      <a16:colId xmlns:a16="http://schemas.microsoft.com/office/drawing/2014/main" val="32013492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84482"/>
                  </a:ext>
                </a:extLst>
              </a:tr>
              <a:tr h="7982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M. Umair Ajmal </a:t>
                      </a:r>
                    </a:p>
                    <a:p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2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10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2CC1-7875-ABB9-B2BE-378DA19D6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71975"/>
            <a:ext cx="6957896" cy="834704"/>
          </a:xfrm>
        </p:spPr>
        <p:txBody>
          <a:bodyPr/>
          <a:lstStyle/>
          <a:p>
            <a:r>
              <a:rPr lang="en-US" dirty="0"/>
              <a:t>Pipelining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C2D3D-2C50-4A77-0DAC-CD0A045A2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076" y="2123909"/>
            <a:ext cx="2564514" cy="5375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Without Pipelining</a:t>
            </a:r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AF55F6DF-B2A8-A1C7-8D45-DC0083EBA7FF}"/>
              </a:ext>
            </a:extLst>
          </p:cNvPr>
          <p:cNvGrpSpPr/>
          <p:nvPr/>
        </p:nvGrpSpPr>
        <p:grpSpPr>
          <a:xfrm>
            <a:off x="506399" y="1332020"/>
            <a:ext cx="6884302" cy="2396226"/>
            <a:chOff x="0" y="0"/>
            <a:chExt cx="4859876" cy="1691672"/>
          </a:xfrm>
        </p:grpSpPr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A1E807E6-FCB2-7A2C-9D92-FC913E5020C4}"/>
                </a:ext>
              </a:extLst>
            </p:cNvPr>
            <p:cNvSpPr/>
            <p:nvPr/>
          </p:nvSpPr>
          <p:spPr>
            <a:xfrm>
              <a:off x="653269" y="136136"/>
              <a:ext cx="240029" cy="100330"/>
            </a:xfrm>
            <a:custGeom>
              <a:avLst/>
              <a:gdLst/>
              <a:ahLst/>
              <a:cxnLst/>
              <a:rect l="l" t="t" r="r" b="b"/>
              <a:pathLst>
                <a:path w="240029" h="100330">
                  <a:moveTo>
                    <a:pt x="239836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239836" y="99832"/>
                  </a:lnTo>
                  <a:lnTo>
                    <a:pt x="239836" y="0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2A64FB3D-453B-2314-4EBD-E6008FEE01A8}"/>
                </a:ext>
              </a:extLst>
            </p:cNvPr>
            <p:cNvSpPr/>
            <p:nvPr/>
          </p:nvSpPr>
          <p:spPr>
            <a:xfrm>
              <a:off x="893105" y="137875"/>
              <a:ext cx="236220" cy="96520"/>
            </a:xfrm>
            <a:custGeom>
              <a:avLst/>
              <a:gdLst/>
              <a:ahLst/>
              <a:cxnLst/>
              <a:rect l="l" t="t" r="r" b="b"/>
              <a:pathLst>
                <a:path w="236220" h="96519">
                  <a:moveTo>
                    <a:pt x="0" y="96202"/>
                  </a:moveTo>
                  <a:lnTo>
                    <a:pt x="236202" y="96202"/>
                  </a:lnTo>
                  <a:lnTo>
                    <a:pt x="236202" y="0"/>
                  </a:lnTo>
                  <a:lnTo>
                    <a:pt x="0" y="0"/>
                  </a:lnTo>
                  <a:lnTo>
                    <a:pt x="0" y="96202"/>
                  </a:lnTo>
                  <a:close/>
                </a:path>
              </a:pathLst>
            </a:custGeom>
            <a:ln w="13237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BC4C776F-7657-CB1E-80F8-8A23499EE1E9}"/>
                </a:ext>
              </a:extLst>
            </p:cNvPr>
            <p:cNvSpPr/>
            <p:nvPr/>
          </p:nvSpPr>
          <p:spPr>
            <a:xfrm>
              <a:off x="1134740" y="136136"/>
              <a:ext cx="240029" cy="100330"/>
            </a:xfrm>
            <a:custGeom>
              <a:avLst/>
              <a:gdLst/>
              <a:ahLst/>
              <a:cxnLst/>
              <a:rect l="l" t="t" r="r" b="b"/>
              <a:pathLst>
                <a:path w="240029" h="100330">
                  <a:moveTo>
                    <a:pt x="239836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239836" y="99832"/>
                  </a:lnTo>
                  <a:lnTo>
                    <a:pt x="239836" y="0"/>
                  </a:lnTo>
                  <a:close/>
                </a:path>
              </a:pathLst>
            </a:custGeom>
            <a:solidFill>
              <a:srgbClr val="6DD0F6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6A5D7831-1947-05E1-22B7-A155D63B02B6}"/>
                </a:ext>
              </a:extLst>
            </p:cNvPr>
            <p:cNvSpPr/>
            <p:nvPr/>
          </p:nvSpPr>
          <p:spPr>
            <a:xfrm>
              <a:off x="1372740" y="137875"/>
              <a:ext cx="238125" cy="96520"/>
            </a:xfrm>
            <a:custGeom>
              <a:avLst/>
              <a:gdLst/>
              <a:ahLst/>
              <a:cxnLst/>
              <a:rect l="l" t="t" r="r" b="b"/>
              <a:pathLst>
                <a:path w="238125" h="96519">
                  <a:moveTo>
                    <a:pt x="0" y="96202"/>
                  </a:moveTo>
                  <a:lnTo>
                    <a:pt x="238019" y="96202"/>
                  </a:lnTo>
                  <a:lnTo>
                    <a:pt x="238019" y="0"/>
                  </a:lnTo>
                  <a:lnTo>
                    <a:pt x="0" y="0"/>
                  </a:lnTo>
                  <a:lnTo>
                    <a:pt x="0" y="96202"/>
                  </a:lnTo>
                  <a:close/>
                </a:path>
              </a:pathLst>
            </a:custGeom>
            <a:ln w="13237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BAE0B210-5C9F-6986-8F1B-90A46247845E}"/>
                </a:ext>
              </a:extLst>
            </p:cNvPr>
            <p:cNvSpPr/>
            <p:nvPr/>
          </p:nvSpPr>
          <p:spPr>
            <a:xfrm>
              <a:off x="1612634" y="136136"/>
              <a:ext cx="240029" cy="100330"/>
            </a:xfrm>
            <a:custGeom>
              <a:avLst/>
              <a:gdLst/>
              <a:ahLst/>
              <a:cxnLst/>
              <a:rect l="l" t="t" r="r" b="b"/>
              <a:pathLst>
                <a:path w="240029" h="100330">
                  <a:moveTo>
                    <a:pt x="239836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239836" y="99832"/>
                  </a:lnTo>
                  <a:lnTo>
                    <a:pt x="239836" y="0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C1CB0BEB-D797-27B2-4272-4BEADA6D1989}"/>
                </a:ext>
              </a:extLst>
            </p:cNvPr>
            <p:cNvSpPr/>
            <p:nvPr/>
          </p:nvSpPr>
          <p:spPr>
            <a:xfrm>
              <a:off x="1854230" y="137875"/>
              <a:ext cx="238125" cy="96520"/>
            </a:xfrm>
            <a:custGeom>
              <a:avLst/>
              <a:gdLst/>
              <a:ahLst/>
              <a:cxnLst/>
              <a:rect l="l" t="t" r="r" b="b"/>
              <a:pathLst>
                <a:path w="238125" h="96519">
                  <a:moveTo>
                    <a:pt x="0" y="96202"/>
                  </a:moveTo>
                  <a:lnTo>
                    <a:pt x="238019" y="96202"/>
                  </a:lnTo>
                  <a:lnTo>
                    <a:pt x="238019" y="0"/>
                  </a:lnTo>
                  <a:lnTo>
                    <a:pt x="0" y="0"/>
                  </a:lnTo>
                  <a:lnTo>
                    <a:pt x="0" y="96202"/>
                  </a:lnTo>
                  <a:close/>
                </a:path>
              </a:pathLst>
            </a:custGeom>
            <a:ln w="13237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E761AA9-7024-45BD-1514-7D508C5107E7}"/>
                </a:ext>
              </a:extLst>
            </p:cNvPr>
            <p:cNvSpPr/>
            <p:nvPr/>
          </p:nvSpPr>
          <p:spPr>
            <a:xfrm>
              <a:off x="2094124" y="136136"/>
              <a:ext cx="238125" cy="100330"/>
            </a:xfrm>
            <a:custGeom>
              <a:avLst/>
              <a:gdLst/>
              <a:ahLst/>
              <a:cxnLst/>
              <a:rect l="l" t="t" r="r" b="b"/>
              <a:pathLst>
                <a:path w="238125" h="100330">
                  <a:moveTo>
                    <a:pt x="238019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238019" y="99832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rgbClr val="6DD0F6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C3CCE19E-FFD1-326C-86D0-3DC7F1F79E34}"/>
                </a:ext>
              </a:extLst>
            </p:cNvPr>
            <p:cNvSpPr/>
            <p:nvPr/>
          </p:nvSpPr>
          <p:spPr>
            <a:xfrm>
              <a:off x="2337613" y="137875"/>
              <a:ext cx="236220" cy="96520"/>
            </a:xfrm>
            <a:custGeom>
              <a:avLst/>
              <a:gdLst/>
              <a:ahLst/>
              <a:cxnLst/>
              <a:rect l="l" t="t" r="r" b="b"/>
              <a:pathLst>
                <a:path w="236220" h="96519">
                  <a:moveTo>
                    <a:pt x="0" y="96202"/>
                  </a:moveTo>
                  <a:lnTo>
                    <a:pt x="236202" y="96202"/>
                  </a:lnTo>
                  <a:lnTo>
                    <a:pt x="236202" y="0"/>
                  </a:lnTo>
                  <a:lnTo>
                    <a:pt x="0" y="0"/>
                  </a:lnTo>
                  <a:lnTo>
                    <a:pt x="0" y="96202"/>
                  </a:lnTo>
                  <a:close/>
                </a:path>
              </a:pathLst>
            </a:custGeom>
            <a:ln w="13237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3B9737EB-6495-6BAA-2088-0CC67BBE51AA}"/>
                </a:ext>
              </a:extLst>
            </p:cNvPr>
            <p:cNvSpPr/>
            <p:nvPr/>
          </p:nvSpPr>
          <p:spPr>
            <a:xfrm>
              <a:off x="2575613" y="136136"/>
              <a:ext cx="238125" cy="100330"/>
            </a:xfrm>
            <a:custGeom>
              <a:avLst/>
              <a:gdLst/>
              <a:ahLst/>
              <a:cxnLst/>
              <a:rect l="l" t="t" r="r" b="b"/>
              <a:pathLst>
                <a:path w="238125" h="100330">
                  <a:moveTo>
                    <a:pt x="238019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238019" y="99832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083BB360-26F7-B48E-D6FF-31B743C89AC2}"/>
                </a:ext>
              </a:extLst>
            </p:cNvPr>
            <p:cNvSpPr/>
            <p:nvPr/>
          </p:nvSpPr>
          <p:spPr>
            <a:xfrm>
              <a:off x="2817210" y="137875"/>
              <a:ext cx="238125" cy="96520"/>
            </a:xfrm>
            <a:custGeom>
              <a:avLst/>
              <a:gdLst/>
              <a:ahLst/>
              <a:cxnLst/>
              <a:rect l="l" t="t" r="r" b="b"/>
              <a:pathLst>
                <a:path w="238125" h="96519">
                  <a:moveTo>
                    <a:pt x="0" y="96202"/>
                  </a:moveTo>
                  <a:lnTo>
                    <a:pt x="238019" y="96202"/>
                  </a:lnTo>
                  <a:lnTo>
                    <a:pt x="238019" y="0"/>
                  </a:lnTo>
                  <a:lnTo>
                    <a:pt x="0" y="0"/>
                  </a:lnTo>
                  <a:lnTo>
                    <a:pt x="0" y="96202"/>
                  </a:lnTo>
                  <a:close/>
                </a:path>
              </a:pathLst>
            </a:custGeom>
            <a:ln w="13237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77DDA227-A700-4873-9F62-A9CB7F4E9B47}"/>
                </a:ext>
              </a:extLst>
            </p:cNvPr>
            <p:cNvSpPr/>
            <p:nvPr/>
          </p:nvSpPr>
          <p:spPr>
            <a:xfrm>
              <a:off x="3055305" y="136136"/>
              <a:ext cx="240029" cy="100330"/>
            </a:xfrm>
            <a:custGeom>
              <a:avLst/>
              <a:gdLst/>
              <a:ahLst/>
              <a:cxnLst/>
              <a:rect l="l" t="t" r="r" b="b"/>
              <a:pathLst>
                <a:path w="240029" h="100330">
                  <a:moveTo>
                    <a:pt x="239836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239836" y="99832"/>
                  </a:lnTo>
                  <a:lnTo>
                    <a:pt x="239836" y="0"/>
                  </a:lnTo>
                  <a:close/>
                </a:path>
              </a:pathLst>
            </a:custGeom>
            <a:solidFill>
              <a:srgbClr val="6DD0F6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4045B8D0-9DBC-E72B-1238-A92186A19A1C}"/>
                </a:ext>
              </a:extLst>
            </p:cNvPr>
            <p:cNvSpPr/>
            <p:nvPr/>
          </p:nvSpPr>
          <p:spPr>
            <a:xfrm>
              <a:off x="3296902" y="137875"/>
              <a:ext cx="238125" cy="96520"/>
            </a:xfrm>
            <a:custGeom>
              <a:avLst/>
              <a:gdLst/>
              <a:ahLst/>
              <a:cxnLst/>
              <a:rect l="l" t="t" r="r" b="b"/>
              <a:pathLst>
                <a:path w="238125" h="96519">
                  <a:moveTo>
                    <a:pt x="0" y="96202"/>
                  </a:moveTo>
                  <a:lnTo>
                    <a:pt x="238019" y="96202"/>
                  </a:lnTo>
                  <a:lnTo>
                    <a:pt x="238019" y="0"/>
                  </a:lnTo>
                  <a:lnTo>
                    <a:pt x="0" y="0"/>
                  </a:lnTo>
                  <a:lnTo>
                    <a:pt x="0" y="96202"/>
                  </a:lnTo>
                  <a:close/>
                </a:path>
              </a:pathLst>
            </a:custGeom>
            <a:ln w="13237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9040C6CF-3622-E064-9125-5434D2642855}"/>
                </a:ext>
              </a:extLst>
            </p:cNvPr>
            <p:cNvSpPr/>
            <p:nvPr/>
          </p:nvSpPr>
          <p:spPr>
            <a:xfrm>
              <a:off x="3536795" y="136136"/>
              <a:ext cx="240029" cy="100330"/>
            </a:xfrm>
            <a:custGeom>
              <a:avLst/>
              <a:gdLst/>
              <a:ahLst/>
              <a:cxnLst/>
              <a:rect l="l" t="t" r="r" b="b"/>
              <a:pathLst>
                <a:path w="240029" h="100330">
                  <a:moveTo>
                    <a:pt x="239836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239836" y="99832"/>
                  </a:lnTo>
                  <a:lnTo>
                    <a:pt x="239836" y="0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7D2F1310-5086-2627-6D7A-906ED1B6442C}"/>
                </a:ext>
              </a:extLst>
            </p:cNvPr>
            <p:cNvSpPr/>
            <p:nvPr/>
          </p:nvSpPr>
          <p:spPr>
            <a:xfrm>
              <a:off x="3776594" y="137875"/>
              <a:ext cx="236220" cy="96520"/>
            </a:xfrm>
            <a:custGeom>
              <a:avLst/>
              <a:gdLst/>
              <a:ahLst/>
              <a:cxnLst/>
              <a:rect l="l" t="t" r="r" b="b"/>
              <a:pathLst>
                <a:path w="236220" h="96519">
                  <a:moveTo>
                    <a:pt x="0" y="96202"/>
                  </a:moveTo>
                  <a:lnTo>
                    <a:pt x="236202" y="96202"/>
                  </a:lnTo>
                  <a:lnTo>
                    <a:pt x="236202" y="0"/>
                  </a:lnTo>
                  <a:lnTo>
                    <a:pt x="0" y="0"/>
                  </a:lnTo>
                  <a:lnTo>
                    <a:pt x="0" y="96202"/>
                  </a:lnTo>
                  <a:close/>
                </a:path>
              </a:pathLst>
            </a:custGeom>
            <a:ln w="13237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99D867F0-7F8D-E296-863B-7C6DA4408146}"/>
                </a:ext>
              </a:extLst>
            </p:cNvPr>
            <p:cNvSpPr/>
            <p:nvPr/>
          </p:nvSpPr>
          <p:spPr>
            <a:xfrm>
              <a:off x="4018285" y="136136"/>
              <a:ext cx="240029" cy="100330"/>
            </a:xfrm>
            <a:custGeom>
              <a:avLst/>
              <a:gdLst/>
              <a:ahLst/>
              <a:cxnLst/>
              <a:rect l="l" t="t" r="r" b="b"/>
              <a:pathLst>
                <a:path w="240029" h="100330">
                  <a:moveTo>
                    <a:pt x="239836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239836" y="99832"/>
                  </a:lnTo>
                  <a:lnTo>
                    <a:pt x="239836" y="0"/>
                  </a:lnTo>
                  <a:close/>
                </a:path>
              </a:pathLst>
            </a:custGeom>
            <a:solidFill>
              <a:srgbClr val="6DD0F6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FE63976B-9A43-1427-4A18-058BDA29561A}"/>
                </a:ext>
              </a:extLst>
            </p:cNvPr>
            <p:cNvSpPr/>
            <p:nvPr/>
          </p:nvSpPr>
          <p:spPr>
            <a:xfrm>
              <a:off x="324402" y="136136"/>
              <a:ext cx="4497070" cy="98425"/>
            </a:xfrm>
            <a:custGeom>
              <a:avLst/>
              <a:gdLst/>
              <a:ahLst/>
              <a:cxnLst/>
              <a:rect l="l" t="t" r="r" b="b"/>
              <a:pathLst>
                <a:path w="4497070" h="98425">
                  <a:moveTo>
                    <a:pt x="3935479" y="97941"/>
                  </a:moveTo>
                  <a:lnTo>
                    <a:pt x="4171682" y="97941"/>
                  </a:lnTo>
                  <a:lnTo>
                    <a:pt x="4171682" y="1739"/>
                  </a:lnTo>
                  <a:lnTo>
                    <a:pt x="3935479" y="1739"/>
                  </a:lnTo>
                  <a:lnTo>
                    <a:pt x="3935479" y="97941"/>
                  </a:lnTo>
                  <a:close/>
                </a:path>
                <a:path w="4497070" h="98425">
                  <a:moveTo>
                    <a:pt x="0" y="0"/>
                  </a:moveTo>
                  <a:lnTo>
                    <a:pt x="4496934" y="0"/>
                  </a:lnTo>
                </a:path>
              </a:pathLst>
            </a:custGeom>
            <a:ln w="13241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90E94864-75AF-8433-CB85-F8CA8D2C372A}"/>
                </a:ext>
              </a:extLst>
            </p:cNvPr>
            <p:cNvSpPr/>
            <p:nvPr/>
          </p:nvSpPr>
          <p:spPr>
            <a:xfrm>
              <a:off x="4812251" y="121577"/>
              <a:ext cx="47625" cy="29209"/>
            </a:xfrm>
            <a:custGeom>
              <a:avLst/>
              <a:gdLst/>
              <a:ahLst/>
              <a:cxnLst/>
              <a:rect l="l" t="t" r="r" b="b"/>
              <a:pathLst>
                <a:path w="47625" h="29209">
                  <a:moveTo>
                    <a:pt x="0" y="0"/>
                  </a:moveTo>
                  <a:lnTo>
                    <a:pt x="0" y="29023"/>
                  </a:lnTo>
                  <a:lnTo>
                    <a:pt x="1798" y="27227"/>
                  </a:lnTo>
                  <a:lnTo>
                    <a:pt x="12680" y="23634"/>
                  </a:lnTo>
                  <a:lnTo>
                    <a:pt x="21765" y="19947"/>
                  </a:lnTo>
                  <a:lnTo>
                    <a:pt x="29615" y="18600"/>
                  </a:lnTo>
                  <a:lnTo>
                    <a:pt x="36587" y="17253"/>
                  </a:lnTo>
                  <a:lnTo>
                    <a:pt x="42512" y="15906"/>
                  </a:lnTo>
                  <a:lnTo>
                    <a:pt x="47221" y="14558"/>
                  </a:lnTo>
                  <a:lnTo>
                    <a:pt x="42512" y="14207"/>
                  </a:lnTo>
                  <a:lnTo>
                    <a:pt x="36587" y="13164"/>
                  </a:lnTo>
                  <a:lnTo>
                    <a:pt x="29615" y="11448"/>
                  </a:lnTo>
                  <a:lnTo>
                    <a:pt x="21765" y="9075"/>
                  </a:lnTo>
                  <a:lnTo>
                    <a:pt x="12680" y="5483"/>
                  </a:lnTo>
                  <a:lnTo>
                    <a:pt x="7286" y="3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BD1226B6-DD2F-8227-C649-B98A5541573D}"/>
                </a:ext>
              </a:extLst>
            </p:cNvPr>
            <p:cNvSpPr/>
            <p:nvPr/>
          </p:nvSpPr>
          <p:spPr>
            <a:xfrm>
              <a:off x="2094124" y="136136"/>
              <a:ext cx="2406015" cy="149225"/>
            </a:xfrm>
            <a:custGeom>
              <a:avLst/>
              <a:gdLst/>
              <a:ahLst/>
              <a:cxnLst/>
              <a:rect l="l" t="t" r="r" b="b"/>
              <a:pathLst>
                <a:path w="2406015" h="149225">
                  <a:moveTo>
                    <a:pt x="2405651" y="148803"/>
                  </a:moveTo>
                  <a:lnTo>
                    <a:pt x="2405651" y="0"/>
                  </a:lnTo>
                </a:path>
                <a:path w="2406015" h="149225">
                  <a:moveTo>
                    <a:pt x="1924161" y="148803"/>
                  </a:moveTo>
                  <a:lnTo>
                    <a:pt x="1924161" y="0"/>
                  </a:lnTo>
                </a:path>
                <a:path w="2406015" h="149225">
                  <a:moveTo>
                    <a:pt x="1442671" y="148803"/>
                  </a:moveTo>
                  <a:lnTo>
                    <a:pt x="1442671" y="0"/>
                  </a:lnTo>
                </a:path>
                <a:path w="2406015" h="149225">
                  <a:moveTo>
                    <a:pt x="961181" y="148803"/>
                  </a:moveTo>
                  <a:lnTo>
                    <a:pt x="961181" y="0"/>
                  </a:lnTo>
                </a:path>
                <a:path w="2406015" h="149225">
                  <a:moveTo>
                    <a:pt x="481489" y="148803"/>
                  </a:moveTo>
                  <a:lnTo>
                    <a:pt x="481489" y="0"/>
                  </a:lnTo>
                </a:path>
                <a:path w="2406015" h="149225">
                  <a:moveTo>
                    <a:pt x="0" y="148803"/>
                  </a:moveTo>
                  <a:lnTo>
                    <a:pt x="0" y="0"/>
                  </a:lnTo>
                </a:path>
              </a:pathLst>
            </a:custGeom>
            <a:ln w="13241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pic>
          <p:nvPicPr>
            <p:cNvPr id="23" name="object 25">
              <a:extLst>
                <a:ext uri="{FF2B5EF4-FFF2-40B4-BE49-F238E27FC236}">
                  <a16:creationId xmlns:a16="http://schemas.microsoft.com/office/drawing/2014/main" id="{D3CD747B-2F14-F3A3-2AC5-78AFB79AE66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4929"/>
              <a:ext cx="327591" cy="1366743"/>
            </a:xfrm>
            <a:prstGeom prst="rect">
              <a:avLst/>
            </a:prstGeom>
          </p:spPr>
        </p:pic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E06FCA7B-2B28-C9F6-3596-3999F34B8BF7}"/>
                </a:ext>
              </a:extLst>
            </p:cNvPr>
            <p:cNvSpPr/>
            <p:nvPr/>
          </p:nvSpPr>
          <p:spPr>
            <a:xfrm>
              <a:off x="651452" y="136136"/>
              <a:ext cx="3606800" cy="149225"/>
            </a:xfrm>
            <a:custGeom>
              <a:avLst/>
              <a:gdLst/>
              <a:ahLst/>
              <a:cxnLst/>
              <a:rect l="l" t="t" r="r" b="b"/>
              <a:pathLst>
                <a:path w="3606800" h="149225">
                  <a:moveTo>
                    <a:pt x="961181" y="148803"/>
                  </a:moveTo>
                  <a:lnTo>
                    <a:pt x="961181" y="0"/>
                  </a:lnTo>
                </a:path>
                <a:path w="3606800" h="149225">
                  <a:moveTo>
                    <a:pt x="481489" y="148803"/>
                  </a:moveTo>
                  <a:lnTo>
                    <a:pt x="481489" y="0"/>
                  </a:lnTo>
                </a:path>
                <a:path w="3606800" h="149225">
                  <a:moveTo>
                    <a:pt x="3606631" y="148803"/>
                  </a:moveTo>
                  <a:lnTo>
                    <a:pt x="3606631" y="0"/>
                  </a:lnTo>
                </a:path>
                <a:path w="3606800" h="149225">
                  <a:moveTo>
                    <a:pt x="3125142" y="148803"/>
                  </a:moveTo>
                  <a:lnTo>
                    <a:pt x="3125142" y="0"/>
                  </a:lnTo>
                </a:path>
                <a:path w="3606800" h="149225">
                  <a:moveTo>
                    <a:pt x="2645450" y="148803"/>
                  </a:moveTo>
                  <a:lnTo>
                    <a:pt x="2645450" y="0"/>
                  </a:lnTo>
                </a:path>
                <a:path w="3606800" h="149225">
                  <a:moveTo>
                    <a:pt x="2163960" y="148803"/>
                  </a:moveTo>
                  <a:lnTo>
                    <a:pt x="2163960" y="0"/>
                  </a:lnTo>
                </a:path>
                <a:path w="3606800" h="149225">
                  <a:moveTo>
                    <a:pt x="1682470" y="148803"/>
                  </a:moveTo>
                  <a:lnTo>
                    <a:pt x="1682470" y="0"/>
                  </a:lnTo>
                </a:path>
                <a:path w="3606800" h="149225">
                  <a:moveTo>
                    <a:pt x="1202778" y="148803"/>
                  </a:moveTo>
                  <a:lnTo>
                    <a:pt x="1202778" y="0"/>
                  </a:lnTo>
                </a:path>
                <a:path w="3606800" h="149225">
                  <a:moveTo>
                    <a:pt x="721288" y="148803"/>
                  </a:moveTo>
                  <a:lnTo>
                    <a:pt x="721288" y="1796"/>
                  </a:lnTo>
                </a:path>
                <a:path w="3606800" h="149225">
                  <a:moveTo>
                    <a:pt x="239836" y="148803"/>
                  </a:moveTo>
                  <a:lnTo>
                    <a:pt x="239836" y="0"/>
                  </a:lnTo>
                </a:path>
                <a:path w="3606800" h="149225">
                  <a:moveTo>
                    <a:pt x="0" y="148803"/>
                  </a:moveTo>
                  <a:lnTo>
                    <a:pt x="0" y="0"/>
                  </a:lnTo>
                </a:path>
              </a:pathLst>
            </a:custGeom>
            <a:ln w="13241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pic>
          <p:nvPicPr>
            <p:cNvPr id="25" name="object 27">
              <a:extLst>
                <a:ext uri="{FF2B5EF4-FFF2-40B4-BE49-F238E27FC236}">
                  <a16:creationId xmlns:a16="http://schemas.microsoft.com/office/drawing/2014/main" id="{7325A1C6-76F0-A84F-2E03-8403F2558AE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772" y="491930"/>
              <a:ext cx="3841523" cy="1107810"/>
            </a:xfrm>
            <a:prstGeom prst="rect">
              <a:avLst/>
            </a:prstGeom>
          </p:spPr>
        </p:pic>
        <p:pic>
          <p:nvPicPr>
            <p:cNvPr id="26" name="object 28">
              <a:extLst>
                <a:ext uri="{FF2B5EF4-FFF2-40B4-BE49-F238E27FC236}">
                  <a16:creationId xmlns:a16="http://schemas.microsoft.com/office/drawing/2014/main" id="{A797BFDF-B527-CF47-B808-289A4A33B7A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204" y="0"/>
              <a:ext cx="81762" cy="87069"/>
            </a:xfrm>
            <a:prstGeom prst="rect">
              <a:avLst/>
            </a:prstGeom>
          </p:spPr>
        </p:pic>
      </p:grpSp>
      <p:grpSp>
        <p:nvGrpSpPr>
          <p:cNvPr id="27" name="object 30">
            <a:extLst>
              <a:ext uri="{FF2B5EF4-FFF2-40B4-BE49-F238E27FC236}">
                <a16:creationId xmlns:a16="http://schemas.microsoft.com/office/drawing/2014/main" id="{C7FCDED6-1384-3CEA-1F30-F08D98C43AF7}"/>
              </a:ext>
            </a:extLst>
          </p:cNvPr>
          <p:cNvGrpSpPr/>
          <p:nvPr/>
        </p:nvGrpSpPr>
        <p:grpSpPr>
          <a:xfrm>
            <a:off x="640080" y="4075208"/>
            <a:ext cx="6561935" cy="2256830"/>
            <a:chOff x="0" y="0"/>
            <a:chExt cx="4859876" cy="1937884"/>
          </a:xfrm>
        </p:grpSpPr>
        <p:sp>
          <p:nvSpPr>
            <p:cNvPr id="28" name="object 31">
              <a:extLst>
                <a:ext uri="{FF2B5EF4-FFF2-40B4-BE49-F238E27FC236}">
                  <a16:creationId xmlns:a16="http://schemas.microsoft.com/office/drawing/2014/main" id="{7B64DE7E-49C9-5636-25A4-A5263DB51311}"/>
                </a:ext>
              </a:extLst>
            </p:cNvPr>
            <p:cNvSpPr/>
            <p:nvPr/>
          </p:nvSpPr>
          <p:spPr>
            <a:xfrm>
              <a:off x="653269" y="137932"/>
              <a:ext cx="963294" cy="100330"/>
            </a:xfrm>
            <a:custGeom>
              <a:avLst/>
              <a:gdLst/>
              <a:ahLst/>
              <a:cxnLst/>
              <a:rect l="l" t="t" r="r" b="b"/>
              <a:pathLst>
                <a:path w="963295" h="100329">
                  <a:moveTo>
                    <a:pt x="962979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962979" y="99832"/>
                  </a:lnTo>
                  <a:lnTo>
                    <a:pt x="962979" y="0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9" name="object 32">
              <a:extLst>
                <a:ext uri="{FF2B5EF4-FFF2-40B4-BE49-F238E27FC236}">
                  <a16:creationId xmlns:a16="http://schemas.microsoft.com/office/drawing/2014/main" id="{1F17770A-BB24-AD64-3C30-EF9D9B9F642E}"/>
                </a:ext>
              </a:extLst>
            </p:cNvPr>
            <p:cNvSpPr/>
            <p:nvPr/>
          </p:nvSpPr>
          <p:spPr>
            <a:xfrm>
              <a:off x="1132942" y="332114"/>
              <a:ext cx="961390" cy="100330"/>
            </a:xfrm>
            <a:custGeom>
              <a:avLst/>
              <a:gdLst/>
              <a:ahLst/>
              <a:cxnLst/>
              <a:rect l="l" t="t" r="r" b="b"/>
              <a:pathLst>
                <a:path w="961389" h="100329">
                  <a:moveTo>
                    <a:pt x="961181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961181" y="99832"/>
                  </a:lnTo>
                  <a:lnTo>
                    <a:pt x="961181" y="0"/>
                  </a:lnTo>
                  <a:close/>
                </a:path>
              </a:pathLst>
            </a:custGeom>
            <a:solidFill>
              <a:srgbClr val="6DD0F6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0" name="object 33">
              <a:extLst>
                <a:ext uri="{FF2B5EF4-FFF2-40B4-BE49-F238E27FC236}">
                  <a16:creationId xmlns:a16="http://schemas.microsoft.com/office/drawing/2014/main" id="{E9C85E3F-8F67-FDD7-2BFC-9C2AFEAF6DE6}"/>
                </a:ext>
              </a:extLst>
            </p:cNvPr>
            <p:cNvSpPr/>
            <p:nvPr/>
          </p:nvSpPr>
          <p:spPr>
            <a:xfrm>
              <a:off x="891288" y="235893"/>
              <a:ext cx="963294" cy="98425"/>
            </a:xfrm>
            <a:custGeom>
              <a:avLst/>
              <a:gdLst/>
              <a:ahLst/>
              <a:cxnLst/>
              <a:rect l="l" t="t" r="r" b="b"/>
              <a:pathLst>
                <a:path w="963295" h="98425">
                  <a:moveTo>
                    <a:pt x="0" y="98017"/>
                  </a:moveTo>
                  <a:lnTo>
                    <a:pt x="962979" y="98017"/>
                  </a:lnTo>
                  <a:lnTo>
                    <a:pt x="962979" y="0"/>
                  </a:lnTo>
                  <a:lnTo>
                    <a:pt x="0" y="0"/>
                  </a:lnTo>
                  <a:lnTo>
                    <a:pt x="0" y="98017"/>
                  </a:lnTo>
                  <a:close/>
                </a:path>
              </a:pathLst>
            </a:custGeom>
            <a:ln w="13235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1" name="object 34">
              <a:extLst>
                <a:ext uri="{FF2B5EF4-FFF2-40B4-BE49-F238E27FC236}">
                  <a16:creationId xmlns:a16="http://schemas.microsoft.com/office/drawing/2014/main" id="{CE7E54E7-14CD-76B5-7E5B-2B757F69013B}"/>
                </a:ext>
              </a:extLst>
            </p:cNvPr>
            <p:cNvSpPr/>
            <p:nvPr/>
          </p:nvSpPr>
          <p:spPr>
            <a:xfrm>
              <a:off x="1372740" y="430151"/>
              <a:ext cx="967105" cy="100330"/>
            </a:xfrm>
            <a:custGeom>
              <a:avLst/>
              <a:gdLst/>
              <a:ahLst/>
              <a:cxnLst/>
              <a:rect l="l" t="t" r="r" b="b"/>
              <a:pathLst>
                <a:path w="967104" h="100329">
                  <a:moveTo>
                    <a:pt x="966575" y="0"/>
                  </a:moveTo>
                  <a:lnTo>
                    <a:pt x="0" y="0"/>
                  </a:lnTo>
                  <a:lnTo>
                    <a:pt x="0" y="99832"/>
                  </a:lnTo>
                  <a:lnTo>
                    <a:pt x="966575" y="99832"/>
                  </a:lnTo>
                  <a:lnTo>
                    <a:pt x="966575" y="0"/>
                  </a:lnTo>
                  <a:close/>
                </a:path>
              </a:pathLst>
            </a:custGeom>
            <a:solidFill>
              <a:srgbClr val="818284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6918667F-E9EB-338F-0D84-0D4B4081E026}"/>
                </a:ext>
              </a:extLst>
            </p:cNvPr>
            <p:cNvSpPr/>
            <p:nvPr/>
          </p:nvSpPr>
          <p:spPr>
            <a:xfrm>
              <a:off x="324402" y="134245"/>
              <a:ext cx="4497070" cy="0"/>
            </a:xfrm>
            <a:custGeom>
              <a:avLst/>
              <a:gdLst/>
              <a:ahLst/>
              <a:cxnLst/>
              <a:rect l="l" t="t" r="r" b="b"/>
              <a:pathLst>
                <a:path w="4497070">
                  <a:moveTo>
                    <a:pt x="0" y="0"/>
                  </a:moveTo>
                  <a:lnTo>
                    <a:pt x="4496934" y="0"/>
                  </a:lnTo>
                </a:path>
              </a:pathLst>
            </a:custGeom>
            <a:ln w="13235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3" name="object 36">
              <a:extLst>
                <a:ext uri="{FF2B5EF4-FFF2-40B4-BE49-F238E27FC236}">
                  <a16:creationId xmlns:a16="http://schemas.microsoft.com/office/drawing/2014/main" id="{553DA1F2-B789-8968-D73F-5981147448F8}"/>
                </a:ext>
              </a:extLst>
            </p:cNvPr>
            <p:cNvSpPr/>
            <p:nvPr/>
          </p:nvSpPr>
          <p:spPr>
            <a:xfrm>
              <a:off x="4812251" y="121577"/>
              <a:ext cx="47625" cy="27305"/>
            </a:xfrm>
            <a:custGeom>
              <a:avLst/>
              <a:gdLst/>
              <a:ahLst/>
              <a:cxnLst/>
              <a:rect l="l" t="t" r="r" b="b"/>
              <a:pathLst>
                <a:path w="47625" h="27304">
                  <a:moveTo>
                    <a:pt x="0" y="0"/>
                  </a:moveTo>
                  <a:lnTo>
                    <a:pt x="0" y="27227"/>
                  </a:lnTo>
                  <a:lnTo>
                    <a:pt x="1798" y="27227"/>
                  </a:lnTo>
                  <a:lnTo>
                    <a:pt x="12680" y="21743"/>
                  </a:lnTo>
                  <a:lnTo>
                    <a:pt x="21765" y="19947"/>
                  </a:lnTo>
                  <a:lnTo>
                    <a:pt x="29615" y="17560"/>
                  </a:lnTo>
                  <a:lnTo>
                    <a:pt x="42512" y="14098"/>
                  </a:lnTo>
                  <a:lnTo>
                    <a:pt x="47221" y="12668"/>
                  </a:lnTo>
                  <a:lnTo>
                    <a:pt x="42512" y="12331"/>
                  </a:lnTo>
                  <a:lnTo>
                    <a:pt x="36587" y="11320"/>
                  </a:lnTo>
                  <a:lnTo>
                    <a:pt x="29615" y="9637"/>
                  </a:lnTo>
                  <a:lnTo>
                    <a:pt x="21765" y="7279"/>
                  </a:lnTo>
                  <a:lnTo>
                    <a:pt x="12680" y="5483"/>
                  </a:lnTo>
                  <a:lnTo>
                    <a:pt x="7286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4" name="object 37">
              <a:extLst>
                <a:ext uri="{FF2B5EF4-FFF2-40B4-BE49-F238E27FC236}">
                  <a16:creationId xmlns:a16="http://schemas.microsoft.com/office/drawing/2014/main" id="{90FE3B45-5947-223C-9C8D-76DC207918D2}"/>
                </a:ext>
              </a:extLst>
            </p:cNvPr>
            <p:cNvSpPr/>
            <p:nvPr/>
          </p:nvSpPr>
          <p:spPr>
            <a:xfrm>
              <a:off x="2575613" y="132449"/>
              <a:ext cx="1924685" cy="151130"/>
            </a:xfrm>
            <a:custGeom>
              <a:avLst/>
              <a:gdLst/>
              <a:ahLst/>
              <a:cxnLst/>
              <a:rect l="l" t="t" r="r" b="b"/>
              <a:pathLst>
                <a:path w="1924684" h="151129">
                  <a:moveTo>
                    <a:pt x="1924161" y="150694"/>
                  </a:moveTo>
                  <a:lnTo>
                    <a:pt x="1924161" y="0"/>
                  </a:lnTo>
                </a:path>
                <a:path w="1924684" h="151129">
                  <a:moveTo>
                    <a:pt x="1442671" y="150694"/>
                  </a:moveTo>
                  <a:lnTo>
                    <a:pt x="1442671" y="0"/>
                  </a:lnTo>
                </a:path>
                <a:path w="1924684" h="151129">
                  <a:moveTo>
                    <a:pt x="961181" y="150694"/>
                  </a:moveTo>
                  <a:lnTo>
                    <a:pt x="961181" y="0"/>
                  </a:lnTo>
                </a:path>
                <a:path w="1924684" h="151129">
                  <a:moveTo>
                    <a:pt x="479691" y="150694"/>
                  </a:moveTo>
                  <a:lnTo>
                    <a:pt x="479691" y="0"/>
                  </a:lnTo>
                </a:path>
                <a:path w="1924684" h="151129">
                  <a:moveTo>
                    <a:pt x="0" y="150694"/>
                  </a:moveTo>
                  <a:lnTo>
                    <a:pt x="0" y="0"/>
                  </a:lnTo>
                </a:path>
              </a:pathLst>
            </a:custGeom>
            <a:ln w="13241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pic>
          <p:nvPicPr>
            <p:cNvPr id="35" name="object 38">
              <a:extLst>
                <a:ext uri="{FF2B5EF4-FFF2-40B4-BE49-F238E27FC236}">
                  <a16:creationId xmlns:a16="http://schemas.microsoft.com/office/drawing/2014/main" id="{FF19D136-744D-6F49-0741-EFB9D3776AA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4584"/>
              <a:ext cx="327591" cy="1368494"/>
            </a:xfrm>
            <a:prstGeom prst="rect">
              <a:avLst/>
            </a:prstGeom>
          </p:spPr>
        </p:pic>
        <p:sp>
          <p:nvSpPr>
            <p:cNvPr id="36" name="object 39">
              <a:extLst>
                <a:ext uri="{FF2B5EF4-FFF2-40B4-BE49-F238E27FC236}">
                  <a16:creationId xmlns:a16="http://schemas.microsoft.com/office/drawing/2014/main" id="{443A8999-47F0-E00F-FC7E-80E69F3A54A4}"/>
                </a:ext>
              </a:extLst>
            </p:cNvPr>
            <p:cNvSpPr/>
            <p:nvPr/>
          </p:nvSpPr>
          <p:spPr>
            <a:xfrm>
              <a:off x="651452" y="134245"/>
              <a:ext cx="1682750" cy="452120"/>
            </a:xfrm>
            <a:custGeom>
              <a:avLst/>
              <a:gdLst/>
              <a:ahLst/>
              <a:cxnLst/>
              <a:rect l="l" t="t" r="r" b="b"/>
              <a:pathLst>
                <a:path w="1682750" h="452120">
                  <a:moveTo>
                    <a:pt x="1442671" y="451988"/>
                  </a:moveTo>
                  <a:lnTo>
                    <a:pt x="1442671" y="199665"/>
                  </a:lnTo>
                </a:path>
                <a:path w="1682750" h="452120">
                  <a:moveTo>
                    <a:pt x="961181" y="451988"/>
                  </a:moveTo>
                  <a:lnTo>
                    <a:pt x="961181" y="0"/>
                  </a:lnTo>
                </a:path>
                <a:path w="1682750" h="452120">
                  <a:moveTo>
                    <a:pt x="481489" y="344876"/>
                  </a:moveTo>
                  <a:lnTo>
                    <a:pt x="481489" y="0"/>
                  </a:lnTo>
                </a:path>
                <a:path w="1682750" h="452120">
                  <a:moveTo>
                    <a:pt x="1682470" y="451988"/>
                  </a:moveTo>
                  <a:lnTo>
                    <a:pt x="1682470" y="295905"/>
                  </a:lnTo>
                </a:path>
                <a:path w="1682750" h="452120">
                  <a:moveTo>
                    <a:pt x="1202778" y="451988"/>
                  </a:moveTo>
                  <a:lnTo>
                    <a:pt x="1202778" y="101723"/>
                  </a:lnTo>
                </a:path>
                <a:path w="1682750" h="452120">
                  <a:moveTo>
                    <a:pt x="721288" y="451988"/>
                  </a:moveTo>
                  <a:lnTo>
                    <a:pt x="721288" y="0"/>
                  </a:lnTo>
                </a:path>
                <a:path w="1682750" h="452120">
                  <a:moveTo>
                    <a:pt x="239836" y="254119"/>
                  </a:moveTo>
                  <a:lnTo>
                    <a:pt x="239836" y="0"/>
                  </a:lnTo>
                </a:path>
                <a:path w="1682750" h="452120">
                  <a:moveTo>
                    <a:pt x="0" y="148898"/>
                  </a:moveTo>
                  <a:lnTo>
                    <a:pt x="0" y="0"/>
                  </a:lnTo>
                </a:path>
              </a:pathLst>
            </a:custGeom>
            <a:ln w="13241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pic>
          <p:nvPicPr>
            <p:cNvPr id="37" name="object 40">
              <a:extLst>
                <a:ext uri="{FF2B5EF4-FFF2-40B4-BE49-F238E27FC236}">
                  <a16:creationId xmlns:a16="http://schemas.microsoft.com/office/drawing/2014/main" id="{B3EA80F5-46CC-1942-62C6-F6178308CD0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183" y="753846"/>
              <a:ext cx="1650309" cy="1184038"/>
            </a:xfrm>
            <a:prstGeom prst="rect">
              <a:avLst/>
            </a:prstGeom>
          </p:spPr>
        </p:pic>
        <p:pic>
          <p:nvPicPr>
            <p:cNvPr id="38" name="object 41">
              <a:extLst>
                <a:ext uri="{FF2B5EF4-FFF2-40B4-BE49-F238E27FC236}">
                  <a16:creationId xmlns:a16="http://schemas.microsoft.com/office/drawing/2014/main" id="{DD6C2E7C-9A00-3CD6-2621-6B2480CEA39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204" y="0"/>
              <a:ext cx="81762" cy="87069"/>
            </a:xfrm>
            <a:prstGeom prst="rect">
              <a:avLst/>
            </a:prstGeom>
          </p:spPr>
        </p:pic>
        <p:pic>
          <p:nvPicPr>
            <p:cNvPr id="39" name="object 42">
              <a:extLst>
                <a:ext uri="{FF2B5EF4-FFF2-40B4-BE49-F238E27FC236}">
                  <a16:creationId xmlns:a16="http://schemas.microsoft.com/office/drawing/2014/main" id="{B50250F1-90FD-6063-360D-2FDAFB85F55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9418" y="824788"/>
              <a:ext cx="112013" cy="12268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2EB7239-0558-C7E6-9D54-0E50E87D107D}"/>
              </a:ext>
            </a:extLst>
          </p:cNvPr>
          <p:cNvSpPr txBox="1"/>
          <p:nvPr/>
        </p:nvSpPr>
        <p:spPr>
          <a:xfrm>
            <a:off x="8305913" y="5178615"/>
            <a:ext cx="178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With Pipelining</a:t>
            </a:r>
          </a:p>
        </p:txBody>
      </p:sp>
    </p:spTree>
    <p:extLst>
      <p:ext uri="{BB962C8B-B14F-4D97-AF65-F5344CB8AC3E}">
        <p14:creationId xmlns:p14="http://schemas.microsoft.com/office/powerpoint/2010/main" val="209155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A808-E574-A43D-F9D1-285CBAF5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7155"/>
            <a:ext cx="6004002" cy="742425"/>
          </a:xfrm>
        </p:spPr>
        <p:txBody>
          <a:bodyPr/>
          <a:lstStyle/>
          <a:p>
            <a:r>
              <a:rPr lang="en-US" dirty="0"/>
              <a:t>Pipelining in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EF5AB-A206-D589-82BE-0A4459F8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3" y="1335623"/>
            <a:ext cx="5865891" cy="2355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25052-E949-0CF7-B97C-AF62438CE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9"/>
          <a:stretch/>
        </p:blipFill>
        <p:spPr>
          <a:xfrm>
            <a:off x="6711194" y="1335623"/>
            <a:ext cx="5029702" cy="2506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CC690-0151-F5A0-D815-588472A1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63" y="4087595"/>
            <a:ext cx="9005261" cy="16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6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C3CB-D244-50F3-AEC7-E399F85B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2614"/>
            <a:ext cx="4233924" cy="796954"/>
          </a:xfrm>
        </p:spPr>
        <p:txBody>
          <a:bodyPr>
            <a:normAutofit/>
          </a:bodyPr>
          <a:lstStyle/>
          <a:p>
            <a:r>
              <a:rPr lang="en-US" dirty="0"/>
              <a:t>Key Components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AC0EE34-F280-050D-1050-A6B779772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425068"/>
              </p:ext>
            </p:extLst>
          </p:nvPr>
        </p:nvGraphicFramePr>
        <p:xfrm>
          <a:off x="640079" y="1610686"/>
          <a:ext cx="10240441" cy="4739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477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21590-6518-6249-979F-9C8706AF1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Program Counter (PC)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B2560053-6260-7C20-2CD6-C789EC1D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35" r="25082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1B5A461B-F5D5-FDA2-7F78-6E3A94E9C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821" y="2633236"/>
            <a:ext cx="6247766" cy="18297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Holds the address of the current instruction</a:t>
            </a:r>
          </a:p>
          <a:p>
            <a:pPr marL="285750" marR="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Updates every clock cycle (PC + 4 or branch/jump target)</a:t>
            </a:r>
          </a:p>
          <a:p>
            <a:pPr marL="285750" marR="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Drives instruction fetch from memory</a:t>
            </a:r>
          </a:p>
          <a:p>
            <a:pPr marL="285750" marR="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Handles both sequential flow and control transfers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50A78-20F8-879C-9562-71993F3B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336" y="4317693"/>
            <a:ext cx="4744112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7720-2790-1DD8-E5CF-30A0BFA1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3014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Instruction Memory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F26BB8A6-9433-D1C9-39ED-483163FB5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6281" y="1300295"/>
            <a:ext cx="5852160" cy="19965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Stores all program instructions in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machine code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Read-only memory accessed 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PC value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Returns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32-bit instruction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each cycle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Preloaded 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instructions.mem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37FC8-D412-21C4-A077-7551A04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826223"/>
            <a:ext cx="5617845" cy="1683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7140BB-122E-4152-F2F7-E1A8DF99E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861" y="0"/>
            <a:ext cx="537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2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20D0-5E1B-CD61-1371-232AE240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31" y="169077"/>
            <a:ext cx="3965477" cy="759203"/>
          </a:xfrm>
        </p:spPr>
        <p:txBody>
          <a:bodyPr>
            <a:normAutofit/>
          </a:bodyPr>
          <a:lstStyle/>
          <a:p>
            <a:r>
              <a:rPr lang="en-US" b="1" dirty="0"/>
              <a:t>Data Memory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5E456-D98A-48C7-B98D-D68B501C1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09" y="4303552"/>
            <a:ext cx="2449587" cy="2066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AF32C-A795-1CA5-71A0-E64FACD0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1" y="1712133"/>
            <a:ext cx="5572691" cy="2314583"/>
          </a:xfrm>
          <a:prstGeom prst="rect">
            <a:avLst/>
          </a:prstGeom>
        </p:spPr>
      </p:pic>
      <p:pic>
        <p:nvPicPr>
          <p:cNvPr id="6" name="Picture 5" descr="101010 data lines to infinity">
            <a:extLst>
              <a:ext uri="{FF2B5EF4-FFF2-40B4-BE49-F238E27FC236}">
                <a16:creationId xmlns:a16="http://schemas.microsoft.com/office/drawing/2014/main" id="{780C1524-60D4-ADEC-4045-6178AB52B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4" t="1" r="22222" b="1"/>
          <a:stretch/>
        </p:blipFill>
        <p:spPr>
          <a:xfrm>
            <a:off x="6619309" y="0"/>
            <a:ext cx="557269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00D0-442A-09BF-A6EF-A12A0AB8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030"/>
            <a:ext cx="3202079" cy="750814"/>
          </a:xfrm>
        </p:spPr>
        <p:txBody>
          <a:bodyPr>
            <a:normAutofit/>
          </a:bodyPr>
          <a:lstStyle/>
          <a:p>
            <a:r>
              <a:rPr lang="en-US" b="1" dirty="0"/>
              <a:t>Register 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95B08-90AF-4BBD-46AA-9361074E4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/>
          <a:stretch>
            <a:fillRect/>
          </a:stretch>
        </p:blipFill>
        <p:spPr>
          <a:xfrm>
            <a:off x="8013381" y="1589421"/>
            <a:ext cx="3948113" cy="338122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43D5E57-DC86-8861-34C4-7172786A5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80" y="1090911"/>
            <a:ext cx="5942652" cy="169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Contains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32 general-purpose 32-bit registers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(x0–x31)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Supports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 reads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 write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per clock cycle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Register x0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hardwired to zero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Preloaded 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reg_init.mem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during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4574-B9F9-8147-F0C6-06935E69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7" y="3143774"/>
            <a:ext cx="6334843" cy="283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3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484AE-C136-0072-8780-F40756D7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46922"/>
            <a:ext cx="5148808" cy="826310"/>
          </a:xfrm>
        </p:spPr>
        <p:txBody>
          <a:bodyPr>
            <a:normAutofit/>
          </a:bodyPr>
          <a:lstStyle/>
          <a:p>
            <a:r>
              <a:rPr lang="en-US" b="1" dirty="0"/>
              <a:t>Immediate Generator</a:t>
            </a:r>
            <a:endParaRPr lang="en-US" dirty="0"/>
          </a:p>
        </p:txBody>
      </p:sp>
      <p:pic>
        <p:nvPicPr>
          <p:cNvPr id="6" name="Picture 5" descr="A close-up of a dna strand&#10;&#10;Description automatically generated">
            <a:extLst>
              <a:ext uri="{FF2B5EF4-FFF2-40B4-BE49-F238E27FC236}">
                <a16:creationId xmlns:a16="http://schemas.microsoft.com/office/drawing/2014/main" id="{A1CED3B7-D3D5-94D1-6E49-0C753E09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76" r="16079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0F5FB265-39BB-D2E8-9DD9-76D3AC178E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80905" y="1383277"/>
            <a:ext cx="6034187" cy="23078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Extracts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immediate 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from instruction fields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Supports all formats: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I, S, B, U, J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Performs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sign-extension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32 bits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Output used by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branch logic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memory access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270AB-1993-B47A-3D13-5ABD7608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05" y="3691157"/>
            <a:ext cx="6412484" cy="17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3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0A679-41CA-D6E0-FA51-8E296334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dirty="0"/>
              <a:t>ALU (Arithmetic Logic Unit)</a:t>
            </a:r>
            <a:endParaRPr lang="en-US" sz="3400" dirty="0"/>
          </a:p>
        </p:txBody>
      </p:sp>
      <p:cxnSp>
        <p:nvCxnSpPr>
          <p:cNvPr id="5146" name="Straight Connector 5145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CF451517-7B4B-CCC9-7872-8C74759892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80" y="2633236"/>
            <a:ext cx="5737860" cy="3666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Executes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arithmetic and logical operations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Takes two operands: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registers or immediate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Controlled by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4-bit ALU control signal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lang="en-US" altLang="en-US" b="1" dirty="0">
                <a:latin typeface="+mj-lt"/>
              </a:rPr>
              <a:t>Includes hardware for Integer Multiplication and Division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</a:pPr>
            <a:r>
              <a:rPr lang="en-US" altLang="en-US" b="1" dirty="0">
                <a:latin typeface="+mj-lt"/>
              </a:rPr>
              <a:t>Executes </a:t>
            </a:r>
            <a:r>
              <a:rPr lang="en-US" altLang="en-US" dirty="0" err="1">
                <a:latin typeface="+mj-lt"/>
              </a:rPr>
              <a:t>mul</a:t>
            </a:r>
            <a:r>
              <a:rPr lang="en-US" altLang="en-US" b="1" dirty="0">
                <a:latin typeface="+mj-lt"/>
              </a:rPr>
              <a:t>, </a:t>
            </a:r>
            <a:r>
              <a:rPr lang="en-US" altLang="en-US" b="1" dirty="0" err="1">
                <a:latin typeface="+mj-lt"/>
              </a:rPr>
              <a:t>mulh</a:t>
            </a:r>
            <a:r>
              <a:rPr lang="en-US" altLang="en-US" b="1" dirty="0">
                <a:latin typeface="+mj-lt"/>
              </a:rPr>
              <a:t>, </a:t>
            </a:r>
            <a:r>
              <a:rPr lang="en-US" altLang="en-US" b="1" dirty="0" err="1">
                <a:latin typeface="+mj-lt"/>
              </a:rPr>
              <a:t>mulhsu</a:t>
            </a:r>
            <a:r>
              <a:rPr lang="en-US" altLang="en-US" b="1" dirty="0">
                <a:latin typeface="+mj-lt"/>
              </a:rPr>
              <a:t>, div, </a:t>
            </a:r>
            <a:r>
              <a:rPr lang="en-US" altLang="en-US" b="1" dirty="0" err="1">
                <a:latin typeface="+mj-lt"/>
              </a:rPr>
              <a:t>divu</a:t>
            </a:r>
            <a:r>
              <a:rPr lang="en-US" altLang="en-US" b="1" dirty="0">
                <a:latin typeface="+mj-lt"/>
              </a:rPr>
              <a:t>, rem and </a:t>
            </a:r>
            <a:r>
              <a:rPr lang="en-US" altLang="en-US" b="1" dirty="0" err="1">
                <a:latin typeface="+mj-lt"/>
              </a:rPr>
              <a:t>remu</a:t>
            </a:r>
            <a:r>
              <a:rPr lang="en-US" altLang="en-US" b="1" dirty="0">
                <a:latin typeface="+mj-lt"/>
              </a:rPr>
              <a:t> due to M extension.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173F2-5635-2197-F42A-3DB464D3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79" y="1968146"/>
            <a:ext cx="4375829" cy="43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7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7FC06-57CB-4908-7E3A-DF2D3451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0"/>
            <a:ext cx="5752093" cy="1097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Control Unit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7EDD97-19DD-5D12-DD6E-29374E42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6205"/>
            <a:ext cx="5752095" cy="3661713"/>
          </a:xfrm>
        </p:spPr>
        <p:txBody>
          <a:bodyPr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Decodes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instruction opcode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generate control signals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Controls modules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ALU, memory, MUXs, and register file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Drives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data path and control path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behavior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j-lt"/>
              </a:rPr>
              <a:t>Decodes funct7(0000001) to identify M-extension Instruction.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A4E600FF-BFBA-99AF-0320-B3F956E7A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46" y="1176713"/>
            <a:ext cx="4250585" cy="2104039"/>
          </a:xfrm>
          <a:prstGeom prst="rect">
            <a:avLst/>
          </a:prstGeom>
        </p:spPr>
      </p:pic>
      <p:pic>
        <p:nvPicPr>
          <p:cNvPr id="4" name="Picture 3" descr="Circuit board">
            <a:extLst>
              <a:ext uri="{FF2B5EF4-FFF2-40B4-BE49-F238E27FC236}">
                <a16:creationId xmlns:a16="http://schemas.microsoft.com/office/drawing/2014/main" id="{979F62FE-0341-BB08-E0EE-43BAAE83CB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15" r="13802" b="-1"/>
          <a:stretch>
            <a:fillRect/>
          </a:stretch>
        </p:blipFill>
        <p:spPr>
          <a:xfrm>
            <a:off x="8470280" y="3607283"/>
            <a:ext cx="1905917" cy="26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6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D90B777-418D-6E31-5A18-219F2E245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6821" y="1371600"/>
            <a:ext cx="6034187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Problem Statement </a:t>
            </a:r>
          </a:p>
        </p:txBody>
      </p:sp>
      <p:pic>
        <p:nvPicPr>
          <p:cNvPr id="13" name="Picture 12" descr="Electronic circuit board">
            <a:extLst>
              <a:ext uri="{FF2B5EF4-FFF2-40B4-BE49-F238E27FC236}">
                <a16:creationId xmlns:a16="http://schemas.microsoft.com/office/drawing/2014/main" id="{5A5A41C7-D9DA-2EED-FFF0-306C8D450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1" r="6146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5819AC-26FA-5966-CEBA-B3E2AD92B44D}"/>
              </a:ext>
            </a:extLst>
          </p:cNvPr>
          <p:cNvSpPr txBox="1"/>
          <p:nvPr/>
        </p:nvSpPr>
        <p:spPr>
          <a:xfrm>
            <a:off x="5496821" y="2633236"/>
            <a:ext cx="6034187" cy="36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Traditional </a:t>
            </a:r>
            <a:r>
              <a:rPr lang="en-US" sz="1500" b="1"/>
              <a:t>single-cycle processors</a:t>
            </a:r>
            <a:r>
              <a:rPr lang="en-US" sz="1500"/>
              <a:t> execute one instruction per cycle but suffer from </a:t>
            </a:r>
            <a:r>
              <a:rPr lang="en-US" sz="1500" b="1"/>
              <a:t>long clock cycles</a:t>
            </a:r>
            <a:r>
              <a:rPr lang="en-US" sz="1500"/>
              <a:t> and </a:t>
            </a:r>
            <a:r>
              <a:rPr lang="en-US" sz="1500" b="1"/>
              <a:t>low throughput</a:t>
            </a:r>
            <a:r>
              <a:rPr lang="en-US" sz="1500"/>
              <a:t>.</a:t>
            </a:r>
          </a:p>
          <a:p>
            <a:pPr marL="342900" marR="0" lvl="0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As instruction complexity increases, </a:t>
            </a:r>
            <a:r>
              <a:rPr lang="en-US" sz="1500" b="1"/>
              <a:t>performance bottlenecks</a:t>
            </a:r>
            <a:r>
              <a:rPr lang="en-US" sz="1500"/>
              <a:t> appear in single-cycle architectures.</a:t>
            </a:r>
          </a:p>
          <a:p>
            <a:pPr marL="342900" marR="0" lvl="0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 b="1"/>
              <a:t>Idle hardware units</a:t>
            </a:r>
            <a:r>
              <a:rPr lang="en-US" sz="1500"/>
              <a:t> during execution lead to inefficient resource utilization.</a:t>
            </a:r>
          </a:p>
          <a:p>
            <a:pPr marL="342900" marR="0" lvl="0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Modern applications require </a:t>
            </a:r>
            <a:r>
              <a:rPr lang="en-US" sz="1500" b="1"/>
              <a:t>higher instruction throughput</a:t>
            </a:r>
            <a:r>
              <a:rPr lang="en-US" sz="1500"/>
              <a:t> without increasing clock frequency.</a:t>
            </a:r>
          </a:p>
          <a:p>
            <a:pPr marL="342900" marR="0" lvl="0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/>
              <a:t>Need for a </a:t>
            </a:r>
            <a:r>
              <a:rPr lang="en-US" sz="1500" b="1"/>
              <a:t>pipelined processor design</a:t>
            </a:r>
            <a:r>
              <a:rPr lang="en-US" sz="1500"/>
              <a:t> to improve performance while maintaining correctness.</a:t>
            </a:r>
          </a:p>
          <a:p>
            <a:pPr marL="342900" marR="0" lvl="0" indent="-3429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 b="1"/>
              <a:t>Hazard handling</a:t>
            </a:r>
            <a:r>
              <a:rPr lang="en-US" sz="1500"/>
              <a:t> (data and control hazards) becomes essential for stable pipelined execution.</a:t>
            </a:r>
          </a:p>
        </p:txBody>
      </p:sp>
    </p:spTree>
    <p:extLst>
      <p:ext uri="{BB962C8B-B14F-4D97-AF65-F5344CB8AC3E}">
        <p14:creationId xmlns:p14="http://schemas.microsoft.com/office/powerpoint/2010/main" val="14062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D1FC-C994-DD8A-2BDE-C046C27B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65" y="138419"/>
            <a:ext cx="4418582" cy="74242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Pipelined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Registers</a:t>
            </a:r>
            <a:endParaRPr lang="en-US" dirty="0"/>
          </a:p>
        </p:txBody>
      </p:sp>
      <p:pic>
        <p:nvPicPr>
          <p:cNvPr id="7" name="Picture 6" descr="Computer parts">
            <a:extLst>
              <a:ext uri="{FF2B5EF4-FFF2-40B4-BE49-F238E27FC236}">
                <a16:creationId xmlns:a16="http://schemas.microsoft.com/office/drawing/2014/main" id="{6BA799A2-4A4F-5594-9DA8-2301FE060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" r="55810" b="-2"/>
          <a:stretch/>
        </p:blipFill>
        <p:spPr>
          <a:xfrm>
            <a:off x="7660257" y="0"/>
            <a:ext cx="4531743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46A5A7-C7ED-809C-AD87-C4B4DD10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8" y="4291984"/>
            <a:ext cx="5618644" cy="2427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03F96-99CD-D374-63F9-4D0003584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8" y="2794724"/>
            <a:ext cx="6374930" cy="1497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33AD09-A735-4CD8-E0F8-5B443813529B}"/>
              </a:ext>
            </a:extLst>
          </p:cNvPr>
          <p:cNvSpPr txBox="1"/>
          <p:nvPr/>
        </p:nvSpPr>
        <p:spPr>
          <a:xfrm>
            <a:off x="604065" y="1070777"/>
            <a:ext cx="6094602" cy="169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There are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four pipeline register modules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(IF/ID, ID/EX, EX/MEM, MEM/WB).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Each stores intermediate data and control signals between consecutive stages.</a:t>
            </a:r>
          </a:p>
        </p:txBody>
      </p:sp>
    </p:spTree>
    <p:extLst>
      <p:ext uri="{BB962C8B-B14F-4D97-AF65-F5344CB8AC3E}">
        <p14:creationId xmlns:p14="http://schemas.microsoft.com/office/powerpoint/2010/main" val="223424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68E2-02BC-FBEC-BB61-F1BB4A2E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8419"/>
            <a:ext cx="5282549" cy="792759"/>
          </a:xfrm>
        </p:spPr>
        <p:txBody>
          <a:bodyPr/>
          <a:lstStyle/>
          <a:p>
            <a:r>
              <a:rPr lang="en-US" dirty="0"/>
              <a:t>Hazard Detection Unit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C2563B-C017-7FB3-4E11-09A5FEA540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468" y="1261536"/>
            <a:ext cx="487987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Detects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and control hazards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during instruction execution.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Inserts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pipeline stalls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when forwarding is not possible (e.g., load-use hazards).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Initiates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pipeline flush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 branch mispredictions to maintain correct flow.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Handles E</a:t>
            </a:r>
            <a:r>
              <a:rPr lang="en-US" altLang="en-US" sz="1800" dirty="0">
                <a:latin typeface="+mj-lt"/>
              </a:rPr>
              <a:t>xecution stalls for multi-cycle division operation , in addition to standard load-use stalls.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1E95405-16F6-DBF6-F343-FE1A77B9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8" y="3909289"/>
            <a:ext cx="5528512" cy="2148086"/>
          </a:xfrm>
          <a:prstGeom prst="rect">
            <a:avLst/>
          </a:prstGeom>
        </p:spPr>
      </p:pic>
      <p:pic>
        <p:nvPicPr>
          <p:cNvPr id="7" name="Picture 6" descr="Close-up of circuit board">
            <a:extLst>
              <a:ext uri="{FF2B5EF4-FFF2-40B4-BE49-F238E27FC236}">
                <a16:creationId xmlns:a16="http://schemas.microsoft.com/office/drawing/2014/main" id="{E8DB2F05-33ED-248C-7BFC-AE2F76E9D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55" t="-1" r="5497" b="-1"/>
          <a:stretch/>
        </p:blipFill>
        <p:spPr>
          <a:xfrm>
            <a:off x="6834231" y="10"/>
            <a:ext cx="535776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3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68E2-02BC-FBEC-BB61-F1BB4A2E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8419"/>
            <a:ext cx="5282549" cy="792759"/>
          </a:xfrm>
        </p:spPr>
        <p:txBody>
          <a:bodyPr/>
          <a:lstStyle/>
          <a:p>
            <a:r>
              <a:rPr lang="en-US" dirty="0"/>
              <a:t>Forwarding Unit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C2563B-C017-7FB3-4E11-09A5FEA540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1024" y="1300614"/>
            <a:ext cx="4846320" cy="280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Resolves </a:t>
            </a:r>
            <a:r>
              <a:rPr lang="en-US" sz="1600" b="1" dirty="0"/>
              <a:t>data hazards</a:t>
            </a:r>
            <a:r>
              <a:rPr lang="en-US" sz="1600" dirty="0"/>
              <a:t> by bypassing results from later stages to earlier 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Forwards data from </a:t>
            </a:r>
            <a:r>
              <a:rPr lang="en-US" sz="1600" b="1" dirty="0"/>
              <a:t>EX/MEM</a:t>
            </a:r>
            <a:r>
              <a:rPr lang="en-US" sz="1600" dirty="0"/>
              <a:t> or </a:t>
            </a:r>
            <a:r>
              <a:rPr lang="en-US" sz="1600" b="1" dirty="0"/>
              <a:t>MEM/WB</a:t>
            </a:r>
            <a:r>
              <a:rPr lang="en-US" sz="1600" dirty="0"/>
              <a:t> directly to the ALU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Minimizes </a:t>
            </a:r>
            <a:r>
              <a:rPr lang="en-US" sz="1600" b="1" dirty="0"/>
              <a:t>pipeline stalls</a:t>
            </a:r>
            <a:r>
              <a:rPr lang="en-US" sz="1600" dirty="0"/>
              <a:t>, improving overall instruction throughput.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Ensures correct operand values are available without waiting for write-back.</a:t>
            </a:r>
          </a:p>
        </p:txBody>
      </p:sp>
      <p:pic>
        <p:nvPicPr>
          <p:cNvPr id="3" name="Picture 2" descr="A diagram of a block diagram&#10;&#10;Description automatically generated">
            <a:extLst>
              <a:ext uri="{FF2B5EF4-FFF2-40B4-BE49-F238E27FC236}">
                <a16:creationId xmlns:a16="http://schemas.microsoft.com/office/drawing/2014/main" id="{BEA2E3B2-9DA1-AB98-3D87-7BE0EC9F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2" y="4340431"/>
            <a:ext cx="3240363" cy="2379150"/>
          </a:xfrm>
          <a:prstGeom prst="rect">
            <a:avLst/>
          </a:prstGeom>
        </p:spPr>
      </p:pic>
      <p:pic>
        <p:nvPicPr>
          <p:cNvPr id="7" name="Picture 6" descr="Electronic circuit board with processor">
            <a:extLst>
              <a:ext uri="{FF2B5EF4-FFF2-40B4-BE49-F238E27FC236}">
                <a16:creationId xmlns:a16="http://schemas.microsoft.com/office/drawing/2014/main" id="{C4696BA8-3755-0BAC-659C-B8906EC9F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46" t="-1" r="4637" b="-1"/>
          <a:stretch/>
        </p:blipFill>
        <p:spPr>
          <a:xfrm>
            <a:off x="6909450" y="10"/>
            <a:ext cx="52825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70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70F5C-4C01-8558-9B26-D98A1BDF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149"/>
            <a:ext cx="4863099" cy="834704"/>
          </a:xfrm>
        </p:spPr>
        <p:txBody>
          <a:bodyPr>
            <a:normAutofit/>
          </a:bodyPr>
          <a:lstStyle/>
          <a:p>
            <a:r>
              <a:rPr lang="en-US" b="1" dirty="0"/>
              <a:t>Branch Comparator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598BF053-8C72-2693-5305-E92CFB028D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926045"/>
              </p:ext>
            </p:extLst>
          </p:nvPr>
        </p:nvGraphicFramePr>
        <p:xfrm>
          <a:off x="713232" y="1203402"/>
          <a:ext cx="10336904" cy="2780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diagram of a branch comp&#10;&#10;Description automatically generated">
            <a:extLst>
              <a:ext uri="{FF2B5EF4-FFF2-40B4-BE49-F238E27FC236}">
                <a16:creationId xmlns:a16="http://schemas.microsoft.com/office/drawing/2014/main" id="{45FF5A54-4BE0-3185-B457-4602A9760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4430" y="4066528"/>
            <a:ext cx="2278940" cy="17604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5AE4C0-FA1A-DC2C-C2F9-48BBD4922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478" y="4139610"/>
            <a:ext cx="7864322" cy="15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8E238-F390-C4B1-4E46-E6F83A7E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206761"/>
            <a:ext cx="3613138" cy="817920"/>
          </a:xfrm>
        </p:spPr>
        <p:txBody>
          <a:bodyPr>
            <a:normAutofit/>
          </a:bodyPr>
          <a:lstStyle/>
          <a:p>
            <a:r>
              <a:rPr lang="en-US" dirty="0"/>
              <a:t>Multiplexers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Rectangle 1">
            <a:extLst>
              <a:ext uri="{FF2B5EF4-FFF2-40B4-BE49-F238E27FC236}">
                <a16:creationId xmlns:a16="http://schemas.microsoft.com/office/drawing/2014/main" id="{3B0F740C-04DB-EE18-1748-0B1515BDB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59014"/>
              </p:ext>
            </p:extLst>
          </p:nvPr>
        </p:nvGraphicFramePr>
        <p:xfrm>
          <a:off x="487171" y="1836279"/>
          <a:ext cx="9067890" cy="4304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59E6F4C-35A2-368E-D9A5-961399985C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74" t="4161" r="4256" b="8737"/>
          <a:stretch/>
        </p:blipFill>
        <p:spPr>
          <a:xfrm>
            <a:off x="8800051" y="1124125"/>
            <a:ext cx="3145872" cy="24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1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B3174-AFE9-D207-E185-BE315510E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318"/>
            <a:ext cx="3034299" cy="759202"/>
          </a:xfrm>
        </p:spPr>
        <p:txBody>
          <a:bodyPr>
            <a:normAutofit/>
          </a:bodyPr>
          <a:lstStyle/>
          <a:p>
            <a:r>
              <a:rPr lang="en-US" dirty="0"/>
              <a:t>Top Module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1C60F8FF-06A3-C473-BC99-F8279E541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911089"/>
              </p:ext>
            </p:extLst>
          </p:nvPr>
        </p:nvGraphicFramePr>
        <p:xfrm>
          <a:off x="650535" y="1211483"/>
          <a:ext cx="10758493" cy="2429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452A76C-952C-F637-EE6A-1232C9A22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8" y="3347656"/>
            <a:ext cx="11853746" cy="4410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8108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DA03-8311-43DF-4553-37F21369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6" y="138419"/>
            <a:ext cx="2411446" cy="809537"/>
          </a:xfrm>
        </p:spPr>
        <p:txBody>
          <a:bodyPr/>
          <a:lstStyle/>
          <a:p>
            <a:r>
              <a:rPr lang="en-US" dirty="0"/>
              <a:t>Datapath</a:t>
            </a:r>
          </a:p>
        </p:txBody>
      </p:sp>
      <p:pic>
        <p:nvPicPr>
          <p:cNvPr id="3" name="Picture 2" descr="A computer diagram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E15BE8D-4D4A-B7B7-FFB9-2D10F70B9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5" y="1512377"/>
            <a:ext cx="10836615" cy="479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7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9AA4-DB17-715D-54A0-EAB93B27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13252"/>
            <a:ext cx="3235635" cy="775981"/>
          </a:xfrm>
        </p:spPr>
        <p:txBody>
          <a:bodyPr/>
          <a:lstStyle/>
          <a:p>
            <a:r>
              <a:rPr lang="en-US" dirty="0"/>
              <a:t>Control Path</a:t>
            </a:r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1A97290-13AC-956F-74F4-58C1E9A44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346172"/>
            <a:ext cx="10901394" cy="48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36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27464-E81C-BD61-CC03-1396B453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0" y="364921"/>
            <a:ext cx="1837291" cy="759204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5" name="Picture 4" descr="A hand holding a pen and shading circles on a sheet">
            <a:extLst>
              <a:ext uri="{FF2B5EF4-FFF2-40B4-BE49-F238E27FC236}">
                <a16:creationId xmlns:a16="http://schemas.microsoft.com/office/drawing/2014/main" id="{ACA75CDE-E7E5-88C7-BE35-67B8806D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05" r="17133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586E-C46A-2346-6196-C24C8D703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852" y="1407530"/>
            <a:ext cx="6034187" cy="295474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Grandview Display (Body)"/>
                <a:ea typeface="Times New Roman" panose="02020603050405020304" pitchFamily="18" charset="0"/>
              </a:rPr>
              <a:t>The following categories of RISC-V instructions were tested</a:t>
            </a:r>
            <a:r>
              <a:rPr lang="en-US" dirty="0">
                <a:latin typeface="Grandview Display (Body)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Grandview Display (Body)"/>
                <a:ea typeface="Times New Roman" panose="02020603050405020304" pitchFamily="18" charset="0"/>
              </a:rPr>
              <a:t>along with M type instructions.</a:t>
            </a:r>
          </a:p>
          <a:p>
            <a:r>
              <a:rPr lang="en-US" dirty="0">
                <a:effectLst/>
                <a:latin typeface="Grandview Display (Body)"/>
                <a:ea typeface="Times New Roman" panose="02020603050405020304" pitchFamily="18" charset="0"/>
              </a:rPr>
              <a:t>Each instruction was validated by checking:</a:t>
            </a:r>
          </a:p>
          <a:p>
            <a:pPr marL="608076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Grandview Display (Body)"/>
                <a:ea typeface="Times New Roman" panose="02020603050405020304" pitchFamily="18" charset="0"/>
              </a:rPr>
              <a:t>ALU result correctness</a:t>
            </a:r>
          </a:p>
          <a:p>
            <a:pPr marL="608076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Grandview Display (Body)"/>
                <a:ea typeface="Times New Roman" panose="02020603050405020304" pitchFamily="18" charset="0"/>
              </a:rPr>
              <a:t>Register file updates</a:t>
            </a:r>
          </a:p>
          <a:p>
            <a:pPr marL="608076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Grandview Display (Body)"/>
                <a:ea typeface="Times New Roman" panose="02020603050405020304" pitchFamily="18" charset="0"/>
              </a:rPr>
              <a:t>Branch decisions and PC updates</a:t>
            </a:r>
          </a:p>
          <a:p>
            <a:pPr marL="608076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Grandview Display (Body)"/>
                <a:ea typeface="Times New Roman" panose="02020603050405020304" pitchFamily="18" charset="0"/>
              </a:rPr>
              <a:t>Data memory read/write behavior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6597A-1940-43F1-62FD-426F807B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05" y="4579168"/>
            <a:ext cx="5967543" cy="14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821AF-755E-6FD0-643D-1A227479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EFE3011-5807-1675-136E-8D606A982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978633"/>
              </p:ext>
            </p:extLst>
          </p:nvPr>
        </p:nvGraphicFramePr>
        <p:xfrm>
          <a:off x="514245" y="2449597"/>
          <a:ext cx="11289066" cy="3848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09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D90B777-418D-6E31-5A18-219F2E245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6822" y="331365"/>
            <a:ext cx="2338496" cy="69961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/>
              <a:t>Abstract</a:t>
            </a:r>
          </a:p>
        </p:txBody>
      </p:sp>
      <p:pic>
        <p:nvPicPr>
          <p:cNvPr id="3" name="Picture 2" descr="Color-coded on electronic circuit board">
            <a:extLst>
              <a:ext uri="{FF2B5EF4-FFF2-40B4-BE49-F238E27FC236}">
                <a16:creationId xmlns:a16="http://schemas.microsoft.com/office/drawing/2014/main" id="{06DAC837-0DF1-9F0F-C11C-2144F5FBB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7" t="226" r="23331" b="-228"/>
          <a:stretch/>
        </p:blipFill>
        <p:spPr>
          <a:xfrm>
            <a:off x="0" y="10"/>
            <a:ext cx="5202948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5819AC-26FA-5966-CEBA-B3E2AD92B44D}"/>
              </a:ext>
            </a:extLst>
          </p:cNvPr>
          <p:cNvSpPr txBox="1"/>
          <p:nvPr/>
        </p:nvSpPr>
        <p:spPr>
          <a:xfrm>
            <a:off x="5496822" y="1249958"/>
            <a:ext cx="6474268" cy="534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Designed and implemented a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5-Stage Pipelined RISC-V (RV32IM) Processor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 .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Developed using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System Verilog</a:t>
            </a:r>
            <a:r>
              <a:rPr lang="en-US" b="1" dirty="0">
                <a:latin typeface="Grandview Display (Body)"/>
                <a:ea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Utilized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Xilinx Vivado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 for design, simulation, and synthesis.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Processor divided into five stages: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IF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ID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EX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MEM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, and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WB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Achieves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instruction-level parallelism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 and higher throughput than single-cycle architecture.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Integrated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pipeline registers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forwarding logic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, and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hazard detection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 for smooth execution.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Supports all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RV32IM instruction types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 (R, I, S, B, U, J).</a:t>
            </a:r>
          </a:p>
          <a:p>
            <a:pPr marL="342900" marR="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Successfully verified through </a:t>
            </a:r>
            <a:r>
              <a:rPr lang="en-US" sz="1800" b="1" dirty="0">
                <a:effectLst/>
                <a:latin typeface="Grandview Display (Body)"/>
                <a:ea typeface="Times New Roman" panose="02020603050405020304" pitchFamily="18" charset="0"/>
              </a:rPr>
              <a:t>simulation</a:t>
            </a:r>
            <a:r>
              <a:rPr lang="en-US" sz="1800" dirty="0">
                <a:effectLst/>
                <a:latin typeface="Grandview Display (Body)"/>
                <a:ea typeface="Times New Roman" panose="02020603050405020304" pitchFamily="18" charset="0"/>
              </a:rPr>
              <a:t>  ensuring correct execution and performance improvement.</a:t>
            </a:r>
          </a:p>
        </p:txBody>
      </p:sp>
    </p:spTree>
    <p:extLst>
      <p:ext uri="{BB962C8B-B14F-4D97-AF65-F5344CB8AC3E}">
        <p14:creationId xmlns:p14="http://schemas.microsoft.com/office/powerpoint/2010/main" val="3722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1119-460B-04C0-0163-F2AE5962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030"/>
            <a:ext cx="6171782" cy="767592"/>
          </a:xfrm>
        </p:spPr>
        <p:txBody>
          <a:bodyPr/>
          <a:lstStyle/>
          <a:p>
            <a:r>
              <a:rPr lang="en-US" dirty="0"/>
              <a:t>Performance Comparison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A8F87-5EAF-C47F-28AE-1D3DE06D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74" y="1466056"/>
            <a:ext cx="8918754" cy="42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83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6BB7-1846-5D12-1D79-1F46962C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95" y="96474"/>
            <a:ext cx="5710387" cy="792759"/>
          </a:xfrm>
        </p:spPr>
        <p:txBody>
          <a:bodyPr/>
          <a:lstStyle/>
          <a:p>
            <a:r>
              <a:rPr lang="en-US" dirty="0"/>
              <a:t>Source Code Directory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660DFB-0F16-B3BD-4A1C-695F6B4ED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601658"/>
              </p:ext>
            </p:extLst>
          </p:nvPr>
        </p:nvGraphicFramePr>
        <p:xfrm>
          <a:off x="772915" y="1773204"/>
          <a:ext cx="9652410" cy="356699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020619">
                  <a:extLst>
                    <a:ext uri="{9D8B030D-6E8A-4147-A177-3AD203B41FA5}">
                      <a16:colId xmlns:a16="http://schemas.microsoft.com/office/drawing/2014/main" val="3104570543"/>
                    </a:ext>
                  </a:extLst>
                </a:gridCol>
                <a:gridCol w="7631791">
                  <a:extLst>
                    <a:ext uri="{9D8B030D-6E8A-4147-A177-3AD203B41FA5}">
                      <a16:colId xmlns:a16="http://schemas.microsoft.com/office/drawing/2014/main" val="2591118835"/>
                    </a:ext>
                  </a:extLst>
                </a:gridCol>
              </a:tblGrid>
              <a:tr h="3241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Sub-Folders</a:t>
                      </a:r>
                      <a:endParaRPr lang="en-US" sz="1600" dirty="0"/>
                    </a:p>
                  </a:txBody>
                  <a:tcPr marL="81035" marR="81035" marT="40517" marB="405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Files</a:t>
                      </a:r>
                      <a:endParaRPr lang="en-US" sz="1600" dirty="0"/>
                    </a:p>
                  </a:txBody>
                  <a:tcPr marL="81035" marR="81035" marT="40517" marB="40517" anchor="ctr"/>
                </a:tc>
                <a:extLst>
                  <a:ext uri="{0D108BD9-81ED-4DB2-BD59-A6C34878D82A}">
                    <a16:rowId xmlns:a16="http://schemas.microsoft.com/office/drawing/2014/main" val="4149120128"/>
                  </a:ext>
                </a:extLst>
              </a:tr>
              <a:tr h="567243">
                <a:tc>
                  <a:txBody>
                    <a:bodyPr/>
                    <a:lstStyle/>
                    <a:p>
                      <a:r>
                        <a:rPr lang="en-US" sz="1600"/>
                        <a:t>Mem Files</a:t>
                      </a:r>
                    </a:p>
                  </a:txBody>
                  <a:tcPr marL="81035" marR="81035" marT="40517" marB="40517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Mem_generator.py, data_mem.mem, instructions.mem, reg_init.mem, reg_out.mem</a:t>
                      </a:r>
                    </a:p>
                  </a:txBody>
                  <a:tcPr marL="81035" marR="81035" marT="40517" marB="40517" anchor="ctr"/>
                </a:tc>
                <a:extLst>
                  <a:ext uri="{0D108BD9-81ED-4DB2-BD59-A6C34878D82A}">
                    <a16:rowId xmlns:a16="http://schemas.microsoft.com/office/drawing/2014/main" val="3573954038"/>
                  </a:ext>
                </a:extLst>
              </a:tr>
              <a:tr h="324139">
                <a:tc>
                  <a:txBody>
                    <a:bodyPr/>
                    <a:lstStyle/>
                    <a:p>
                      <a:r>
                        <a:rPr lang="en-US" sz="1600"/>
                        <a:t>RISC-V Instructions</a:t>
                      </a:r>
                    </a:p>
                  </a:txBody>
                  <a:tcPr marL="81035" marR="81035" marT="40517" marB="40517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Instructions.asm, Test_Instructions.asm</a:t>
                      </a:r>
                    </a:p>
                  </a:txBody>
                  <a:tcPr marL="81035" marR="81035" marT="40517" marB="40517" anchor="ctr"/>
                </a:tc>
                <a:extLst>
                  <a:ext uri="{0D108BD9-81ED-4DB2-BD59-A6C34878D82A}">
                    <a16:rowId xmlns:a16="http://schemas.microsoft.com/office/drawing/2014/main" val="1807227188"/>
                  </a:ext>
                </a:extLst>
              </a:tr>
              <a:tr h="1053451">
                <a:tc>
                  <a:txBody>
                    <a:bodyPr/>
                    <a:lstStyle/>
                    <a:p>
                      <a:r>
                        <a:rPr lang="en-US" sz="1600" dirty="0"/>
                        <a:t>RTL Code</a:t>
                      </a:r>
                    </a:p>
                  </a:txBody>
                  <a:tcPr marL="81035" marR="81035" marT="40517" marB="40517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alu_logic.sv, branch_comp.sv, control_unit.sv, data_mem.sv, fwd_logic.sv, hazard_detection.sv, imm_gen.sv, inst_mem.sv, pipe_reg.sv, program_counter.sv, reg_file.sv, top.sv</a:t>
                      </a:r>
                    </a:p>
                  </a:txBody>
                  <a:tcPr marL="81035" marR="81035" marT="40517" marB="40517" anchor="ctr"/>
                </a:tc>
                <a:extLst>
                  <a:ext uri="{0D108BD9-81ED-4DB2-BD59-A6C34878D82A}">
                    <a16:rowId xmlns:a16="http://schemas.microsoft.com/office/drawing/2014/main" val="2797524772"/>
                  </a:ext>
                </a:extLst>
              </a:tr>
              <a:tr h="1296555">
                <a:tc>
                  <a:txBody>
                    <a:bodyPr/>
                    <a:lstStyle/>
                    <a:p>
                      <a:r>
                        <a:rPr lang="en-US" sz="1600"/>
                        <a:t>Testbenches</a:t>
                      </a:r>
                    </a:p>
                  </a:txBody>
                  <a:tcPr marL="81035" marR="81035" marT="40517" marB="40517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alu_logic_tb.sv, branch_comp_tb.sv, control_unit_tb.sv, data_mem_tb.sv, fwd_logic_tb.sv, hazard_detection_tb.sv, imm_gen_tb.sv, inst_mem_tb.sv, pipe_reg_tb.sv, program_counter_tb.sv, reg_file_tb.sv, top_tb.sv</a:t>
                      </a:r>
                    </a:p>
                  </a:txBody>
                  <a:tcPr marL="81035" marR="81035" marT="40517" marB="40517" anchor="ctr"/>
                </a:tc>
                <a:extLst>
                  <a:ext uri="{0D108BD9-81ED-4DB2-BD59-A6C34878D82A}">
                    <a16:rowId xmlns:a16="http://schemas.microsoft.com/office/drawing/2014/main" val="1656031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36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C279-D827-5A73-9E02-0B226AD2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8419"/>
            <a:ext cx="3336303" cy="767592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9FA003-49AE-3274-40E6-91510A6030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88803"/>
              </p:ext>
            </p:extLst>
          </p:nvPr>
        </p:nvGraphicFramePr>
        <p:xfrm>
          <a:off x="640080" y="1500958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57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B2F86-6E51-85C4-B2FD-A5E2F7D8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01" y="339756"/>
            <a:ext cx="3478914" cy="1606492"/>
          </a:xfrm>
        </p:spPr>
        <p:txBody>
          <a:bodyPr anchor="t">
            <a:normAutofit/>
          </a:bodyPr>
          <a:lstStyle/>
          <a:p>
            <a:r>
              <a:rPr lang="en-US" dirty="0"/>
              <a:t>Future Improvements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Rectangle 1">
            <a:extLst>
              <a:ext uri="{FF2B5EF4-FFF2-40B4-BE49-F238E27FC236}">
                <a16:creationId xmlns:a16="http://schemas.microsoft.com/office/drawing/2014/main" id="{69E8DAEF-D369-EED9-94C5-6A72368D6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393299"/>
              </p:ext>
            </p:extLst>
          </p:nvPr>
        </p:nvGraphicFramePr>
        <p:xfrm>
          <a:off x="4454554" y="847291"/>
          <a:ext cx="7432645" cy="5450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839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A0FFF-5D69-8F2B-1573-4EEDF4EE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2471A9BC-D957-94EB-336F-BF6B4D6B6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210" y="409300"/>
            <a:ext cx="3899580" cy="38995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76525-9561-7C31-B70B-CBB735F8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US" dirty="0"/>
              <a:t>Project Objectives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676C600-72A5-5A72-3C56-E921F1860F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901582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166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074511-ADD5-5B22-1E11-AB8BACBB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n-US" sz="3600"/>
              <a:t>Tools &amp; Technologies</a:t>
            </a:r>
          </a:p>
        </p:txBody>
      </p:sp>
      <p:pic>
        <p:nvPicPr>
          <p:cNvPr id="2" name="Picture 1" descr="A computer circuit board">
            <a:extLst>
              <a:ext uri="{FF2B5EF4-FFF2-40B4-BE49-F238E27FC236}">
                <a16:creationId xmlns:a16="http://schemas.microsoft.com/office/drawing/2014/main" id="{C5A2CD89-0B67-D7AF-71C2-4FA44E623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r="-1" b="-1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A860F32-D30B-C5FA-6DDA-59F16D871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Xilinx </a:t>
            </a:r>
            <a:r>
              <a:rPr lang="en-US" b="1" dirty="0" err="1"/>
              <a:t>Vivado</a:t>
            </a:r>
            <a:r>
              <a:rPr lang="en-US" dirty="0"/>
              <a:t> (Design, Simulation, Synthesis)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SystemVerilog</a:t>
            </a:r>
            <a:r>
              <a:rPr lang="en-US" dirty="0"/>
              <a:t> (HDL for all modules)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9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37A14-D0FA-C640-91B3-384F5792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Key Features </a:t>
            </a: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C28292C1-C699-EA06-3599-62C3E14E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4" r="42231" b="-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1CA11-4141-2977-9A83-B7C696BA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5-stage pipelined architecture (IF, ID, EX, MEM, WB)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Enables instruction-level parallelism for higher throughput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Pipeline registers for inter-stage data synchronization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Forwarding logic to resolve data hazards efficiently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Hazard detection unit for stall and flush control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Supports complete RV32IM instruction set (R, I, S, B, U, J)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Synchronized control signals across all stages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Achieves 3×–5× performance improvement over single-cycle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Modular, reusable SystemVerilog design</a:t>
            </a:r>
          </a:p>
        </p:txBody>
      </p:sp>
    </p:spTree>
    <p:extLst>
      <p:ext uri="{BB962C8B-B14F-4D97-AF65-F5344CB8AC3E}">
        <p14:creationId xmlns:p14="http://schemas.microsoft.com/office/powerpoint/2010/main" val="379932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2278A-7E7B-6F5E-CBB1-D7F24328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516" y="914400"/>
            <a:ext cx="6077493" cy="1097280"/>
          </a:xfrm>
        </p:spPr>
        <p:txBody>
          <a:bodyPr anchor="b">
            <a:normAutofit/>
          </a:bodyPr>
          <a:lstStyle/>
          <a:p>
            <a:r>
              <a:rPr lang="en-US" dirty="0"/>
              <a:t>RISC-V ISA Overview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C13E05DA-1729-B4CC-260B-951E16744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231" y="914400"/>
            <a:ext cx="2484829" cy="2484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DB8D7-8D1F-3306-2E6D-90F0222C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" y="3589922"/>
            <a:ext cx="3950828" cy="120500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E861E99-524F-4C9B-436F-5BAD8233E5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53516" y="2185415"/>
            <a:ext cx="6077493" cy="3889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Open-source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modular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instruction set architecture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Project targets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RV32IM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lang="en-US" altLang="en-US" dirty="0">
                <a:latin typeface="Arial" panose="020B0604020202020204" pitchFamily="34" charset="0"/>
              </a:rPr>
              <a:t>Base Integer + Multiplier Extension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Designed for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simplicity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educational use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7954F0-D631-DEC5-9F93-EF2A782E0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3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D31B5-F181-217A-A554-0E7B8944B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1" y="5662526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System 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52ABA-7783-FC0A-33EF-FD9CE730F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66" y="46857"/>
            <a:ext cx="9856307" cy="55688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8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283CF-2ECC-3D5F-DBAD-908D452B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US" dirty="0"/>
              <a:t>Instruction Execution Stages: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279A485-2FE1-DEF2-F2BE-9FF83D9EA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141692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12">
            <a:extLst>
              <a:ext uri="{FF2B5EF4-FFF2-40B4-BE49-F238E27FC236}">
                <a16:creationId xmlns:a16="http://schemas.microsoft.com/office/drawing/2014/main" id="{E928D1D5-E13F-29B0-BE0A-29C51C1CCF38}"/>
              </a:ext>
            </a:extLst>
          </p:cNvPr>
          <p:cNvGrpSpPr/>
          <p:nvPr/>
        </p:nvGrpSpPr>
        <p:grpSpPr>
          <a:xfrm>
            <a:off x="7620236" y="1386377"/>
            <a:ext cx="3461388" cy="581660"/>
            <a:chOff x="8871" y="8891"/>
            <a:chExt cx="3976977" cy="723278"/>
          </a:xfrm>
        </p:grpSpPr>
        <p:sp>
          <p:nvSpPr>
            <p:cNvPr id="4" name="object 13">
              <a:extLst>
                <a:ext uri="{FF2B5EF4-FFF2-40B4-BE49-F238E27FC236}">
                  <a16:creationId xmlns:a16="http://schemas.microsoft.com/office/drawing/2014/main" id="{2653587E-3196-1CE1-97C6-231EFE6BF865}"/>
                </a:ext>
              </a:extLst>
            </p:cNvPr>
            <p:cNvSpPr/>
            <p:nvPr/>
          </p:nvSpPr>
          <p:spPr>
            <a:xfrm>
              <a:off x="212155" y="151507"/>
              <a:ext cx="235585" cy="435609"/>
            </a:xfrm>
            <a:custGeom>
              <a:avLst/>
              <a:gdLst/>
              <a:ahLst/>
              <a:cxnLst/>
              <a:rect l="l" t="t" r="r" b="b"/>
              <a:pathLst>
                <a:path w="235585" h="435610">
                  <a:moveTo>
                    <a:pt x="235064" y="0"/>
                  </a:moveTo>
                  <a:lnTo>
                    <a:pt x="0" y="0"/>
                  </a:lnTo>
                  <a:lnTo>
                    <a:pt x="0" y="435098"/>
                  </a:lnTo>
                  <a:lnTo>
                    <a:pt x="235064" y="435098"/>
                  </a:lnTo>
                  <a:lnTo>
                    <a:pt x="235064" y="0"/>
                  </a:lnTo>
                  <a:close/>
                </a:path>
              </a:pathLst>
            </a:custGeom>
            <a:solidFill>
              <a:srgbClr val="B1B3B7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14">
              <a:extLst>
                <a:ext uri="{FF2B5EF4-FFF2-40B4-BE49-F238E27FC236}">
                  <a16:creationId xmlns:a16="http://schemas.microsoft.com/office/drawing/2014/main" id="{3476D69E-2F71-46D9-62B2-DD2524D51A05}"/>
                </a:ext>
              </a:extLst>
            </p:cNvPr>
            <p:cNvSpPr/>
            <p:nvPr/>
          </p:nvSpPr>
          <p:spPr>
            <a:xfrm>
              <a:off x="8871" y="151507"/>
              <a:ext cx="3088005" cy="437515"/>
            </a:xfrm>
            <a:custGeom>
              <a:avLst/>
              <a:gdLst/>
              <a:ahLst/>
              <a:cxnLst/>
              <a:rect l="l" t="t" r="r" b="b"/>
              <a:pathLst>
                <a:path w="3088004" h="437514">
                  <a:moveTo>
                    <a:pt x="2659140" y="432681"/>
                  </a:moveTo>
                  <a:lnTo>
                    <a:pt x="3087643" y="432681"/>
                  </a:lnTo>
                  <a:lnTo>
                    <a:pt x="3087643" y="2417"/>
                  </a:lnTo>
                  <a:lnTo>
                    <a:pt x="2659140" y="2417"/>
                  </a:lnTo>
                  <a:lnTo>
                    <a:pt x="2659140" y="432681"/>
                  </a:lnTo>
                  <a:close/>
                </a:path>
                <a:path w="3088004" h="437514">
                  <a:moveTo>
                    <a:pt x="0" y="437516"/>
                  </a:moveTo>
                  <a:lnTo>
                    <a:pt x="433400" y="437516"/>
                  </a:lnTo>
                  <a:lnTo>
                    <a:pt x="433399" y="0"/>
                  </a:lnTo>
                  <a:lnTo>
                    <a:pt x="0" y="0"/>
                  </a:lnTo>
                  <a:lnTo>
                    <a:pt x="0" y="437516"/>
                  </a:lnTo>
                  <a:close/>
                </a:path>
              </a:pathLst>
            </a:custGeom>
            <a:ln w="17739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7" name="object 15">
              <a:extLst>
                <a:ext uri="{FF2B5EF4-FFF2-40B4-BE49-F238E27FC236}">
                  <a16:creationId xmlns:a16="http://schemas.microsoft.com/office/drawing/2014/main" id="{34DCC39A-9EED-C36A-F371-2B5D8DF72F15}"/>
                </a:ext>
              </a:extLst>
            </p:cNvPr>
            <p:cNvSpPr/>
            <p:nvPr/>
          </p:nvSpPr>
          <p:spPr>
            <a:xfrm>
              <a:off x="168540" y="303905"/>
              <a:ext cx="2888615" cy="116205"/>
            </a:xfrm>
            <a:custGeom>
              <a:avLst/>
              <a:gdLst/>
              <a:ahLst/>
              <a:cxnLst/>
              <a:rect l="l" t="t" r="r" b="b"/>
              <a:pathLst>
                <a:path w="2888615" h="116204">
                  <a:moveTo>
                    <a:pt x="15558" y="0"/>
                  </a:moveTo>
                  <a:lnTo>
                    <a:pt x="0" y="0"/>
                  </a:lnTo>
                  <a:lnTo>
                    <a:pt x="0" y="115963"/>
                  </a:lnTo>
                  <a:lnTo>
                    <a:pt x="15558" y="115963"/>
                  </a:lnTo>
                  <a:lnTo>
                    <a:pt x="15558" y="0"/>
                  </a:lnTo>
                  <a:close/>
                </a:path>
                <a:path w="2888615" h="116204">
                  <a:moveTo>
                    <a:pt x="123194" y="0"/>
                  </a:moveTo>
                  <a:lnTo>
                    <a:pt x="43998" y="0"/>
                  </a:lnTo>
                  <a:lnTo>
                    <a:pt x="43998" y="115963"/>
                  </a:lnTo>
                  <a:lnTo>
                    <a:pt x="59556" y="115963"/>
                  </a:lnTo>
                  <a:lnTo>
                    <a:pt x="59556" y="63489"/>
                  </a:lnTo>
                  <a:lnTo>
                    <a:pt x="114650" y="63489"/>
                  </a:lnTo>
                  <a:lnTo>
                    <a:pt x="114650" y="49729"/>
                  </a:lnTo>
                  <a:lnTo>
                    <a:pt x="59556" y="49729"/>
                  </a:lnTo>
                  <a:lnTo>
                    <a:pt x="59556" y="13773"/>
                  </a:lnTo>
                  <a:lnTo>
                    <a:pt x="123194" y="13773"/>
                  </a:lnTo>
                  <a:lnTo>
                    <a:pt x="123194" y="0"/>
                  </a:lnTo>
                  <a:close/>
                </a:path>
                <a:path w="2888615" h="116204">
                  <a:moveTo>
                    <a:pt x="2555330" y="0"/>
                  </a:moveTo>
                  <a:lnTo>
                    <a:pt x="2531992" y="0"/>
                  </a:lnTo>
                  <a:lnTo>
                    <a:pt x="2531992" y="115963"/>
                  </a:lnTo>
                  <a:lnTo>
                    <a:pt x="2546786" y="115963"/>
                  </a:lnTo>
                  <a:lnTo>
                    <a:pt x="2546786" y="17336"/>
                  </a:lnTo>
                  <a:lnTo>
                    <a:pt x="2561172" y="17336"/>
                  </a:lnTo>
                  <a:lnTo>
                    <a:pt x="2555330" y="0"/>
                  </a:lnTo>
                  <a:close/>
                </a:path>
                <a:path w="2888615" h="116204">
                  <a:moveTo>
                    <a:pt x="2561172" y="17336"/>
                  </a:moveTo>
                  <a:lnTo>
                    <a:pt x="2547296" y="17336"/>
                  </a:lnTo>
                  <a:lnTo>
                    <a:pt x="2580836" y="115963"/>
                  </a:lnTo>
                  <a:lnTo>
                    <a:pt x="2594865" y="115963"/>
                  </a:lnTo>
                  <a:lnTo>
                    <a:pt x="2600676" y="99282"/>
                  </a:lnTo>
                  <a:lnTo>
                    <a:pt x="2588488" y="99282"/>
                  </a:lnTo>
                  <a:lnTo>
                    <a:pt x="2588106" y="97771"/>
                  </a:lnTo>
                  <a:lnTo>
                    <a:pt x="2587595" y="95908"/>
                  </a:lnTo>
                  <a:lnTo>
                    <a:pt x="2586830" y="93692"/>
                  </a:lnTo>
                  <a:lnTo>
                    <a:pt x="2586193" y="91489"/>
                  </a:lnTo>
                  <a:lnTo>
                    <a:pt x="2584917" y="87624"/>
                  </a:lnTo>
                  <a:lnTo>
                    <a:pt x="2583004" y="82122"/>
                  </a:lnTo>
                  <a:lnTo>
                    <a:pt x="2561172" y="17336"/>
                  </a:lnTo>
                  <a:close/>
                </a:path>
                <a:path w="2888615" h="116204">
                  <a:moveTo>
                    <a:pt x="2643709" y="18960"/>
                  </a:moveTo>
                  <a:lnTo>
                    <a:pt x="2628915" y="18960"/>
                  </a:lnTo>
                  <a:lnTo>
                    <a:pt x="2628915" y="115963"/>
                  </a:lnTo>
                  <a:lnTo>
                    <a:pt x="2643709" y="115963"/>
                  </a:lnTo>
                  <a:lnTo>
                    <a:pt x="2643709" y="18960"/>
                  </a:lnTo>
                  <a:close/>
                </a:path>
                <a:path w="2888615" h="116204">
                  <a:moveTo>
                    <a:pt x="2643709" y="0"/>
                  </a:moveTo>
                  <a:lnTo>
                    <a:pt x="2623049" y="0"/>
                  </a:lnTo>
                  <a:lnTo>
                    <a:pt x="2594992" y="80662"/>
                  </a:lnTo>
                  <a:lnTo>
                    <a:pt x="2593844" y="84224"/>
                  </a:lnTo>
                  <a:lnTo>
                    <a:pt x="2592824" y="87007"/>
                  </a:lnTo>
                  <a:lnTo>
                    <a:pt x="2592187" y="88996"/>
                  </a:lnTo>
                  <a:lnTo>
                    <a:pt x="2590784" y="92697"/>
                  </a:lnTo>
                  <a:lnTo>
                    <a:pt x="2590019" y="95505"/>
                  </a:lnTo>
                  <a:lnTo>
                    <a:pt x="2589381" y="97230"/>
                  </a:lnTo>
                  <a:lnTo>
                    <a:pt x="2588743" y="99282"/>
                  </a:lnTo>
                  <a:lnTo>
                    <a:pt x="2600676" y="99282"/>
                  </a:lnTo>
                  <a:lnTo>
                    <a:pt x="2628660" y="18960"/>
                  </a:lnTo>
                  <a:lnTo>
                    <a:pt x="2643709" y="18960"/>
                  </a:lnTo>
                  <a:lnTo>
                    <a:pt x="2643709" y="0"/>
                  </a:lnTo>
                  <a:close/>
                </a:path>
                <a:path w="2888615" h="116204">
                  <a:moveTo>
                    <a:pt x="2753640" y="0"/>
                  </a:moveTo>
                  <a:lnTo>
                    <a:pt x="2668705" y="0"/>
                  </a:lnTo>
                  <a:lnTo>
                    <a:pt x="2668705" y="115963"/>
                  </a:lnTo>
                  <a:lnTo>
                    <a:pt x="2756446" y="115963"/>
                  </a:lnTo>
                  <a:lnTo>
                    <a:pt x="2756446" y="102202"/>
                  </a:lnTo>
                  <a:lnTo>
                    <a:pt x="2684264" y="102202"/>
                  </a:lnTo>
                  <a:lnTo>
                    <a:pt x="2684264" y="63011"/>
                  </a:lnTo>
                  <a:lnTo>
                    <a:pt x="2749177" y="63011"/>
                  </a:lnTo>
                  <a:lnTo>
                    <a:pt x="2749177" y="49238"/>
                  </a:lnTo>
                  <a:lnTo>
                    <a:pt x="2684264" y="49238"/>
                  </a:lnTo>
                  <a:lnTo>
                    <a:pt x="2684264" y="13773"/>
                  </a:lnTo>
                  <a:lnTo>
                    <a:pt x="2753640" y="13773"/>
                  </a:lnTo>
                  <a:lnTo>
                    <a:pt x="2753640" y="0"/>
                  </a:lnTo>
                  <a:close/>
                </a:path>
                <a:path w="2888615" h="116204">
                  <a:moveTo>
                    <a:pt x="2799679" y="0"/>
                  </a:moveTo>
                  <a:lnTo>
                    <a:pt x="2776468" y="0"/>
                  </a:lnTo>
                  <a:lnTo>
                    <a:pt x="2776468" y="115963"/>
                  </a:lnTo>
                  <a:lnTo>
                    <a:pt x="2791262" y="115963"/>
                  </a:lnTo>
                  <a:lnTo>
                    <a:pt x="2791262" y="17336"/>
                  </a:lnTo>
                  <a:lnTo>
                    <a:pt x="2805548" y="17336"/>
                  </a:lnTo>
                  <a:lnTo>
                    <a:pt x="2799679" y="0"/>
                  </a:lnTo>
                  <a:close/>
                </a:path>
                <a:path w="2888615" h="116204">
                  <a:moveTo>
                    <a:pt x="2805548" y="17336"/>
                  </a:moveTo>
                  <a:lnTo>
                    <a:pt x="2791644" y="17336"/>
                  </a:lnTo>
                  <a:lnTo>
                    <a:pt x="2825313" y="115963"/>
                  </a:lnTo>
                  <a:lnTo>
                    <a:pt x="2839341" y="115963"/>
                  </a:lnTo>
                  <a:lnTo>
                    <a:pt x="2845153" y="99282"/>
                  </a:lnTo>
                  <a:lnTo>
                    <a:pt x="2832837" y="99282"/>
                  </a:lnTo>
                  <a:lnTo>
                    <a:pt x="2832582" y="97771"/>
                  </a:lnTo>
                  <a:lnTo>
                    <a:pt x="2832072" y="95908"/>
                  </a:lnTo>
                  <a:lnTo>
                    <a:pt x="2831306" y="93692"/>
                  </a:lnTo>
                  <a:lnTo>
                    <a:pt x="2830669" y="91489"/>
                  </a:lnTo>
                  <a:lnTo>
                    <a:pt x="2829266" y="87624"/>
                  </a:lnTo>
                  <a:lnTo>
                    <a:pt x="2827481" y="82122"/>
                  </a:lnTo>
                  <a:lnTo>
                    <a:pt x="2805548" y="17336"/>
                  </a:lnTo>
                  <a:close/>
                </a:path>
                <a:path w="2888615" h="116204">
                  <a:moveTo>
                    <a:pt x="2888185" y="18960"/>
                  </a:moveTo>
                  <a:lnTo>
                    <a:pt x="2873392" y="18960"/>
                  </a:lnTo>
                  <a:lnTo>
                    <a:pt x="2873392" y="115963"/>
                  </a:lnTo>
                  <a:lnTo>
                    <a:pt x="2888185" y="115963"/>
                  </a:lnTo>
                  <a:lnTo>
                    <a:pt x="2888185" y="18960"/>
                  </a:lnTo>
                  <a:close/>
                </a:path>
                <a:path w="2888615" h="116204">
                  <a:moveTo>
                    <a:pt x="2888185" y="0"/>
                  </a:moveTo>
                  <a:lnTo>
                    <a:pt x="2867525" y="0"/>
                  </a:lnTo>
                  <a:lnTo>
                    <a:pt x="2839468" y="80662"/>
                  </a:lnTo>
                  <a:lnTo>
                    <a:pt x="2838193" y="84224"/>
                  </a:lnTo>
                  <a:lnTo>
                    <a:pt x="2837300" y="87007"/>
                  </a:lnTo>
                  <a:lnTo>
                    <a:pt x="2836535" y="88996"/>
                  </a:lnTo>
                  <a:lnTo>
                    <a:pt x="2835898" y="90998"/>
                  </a:lnTo>
                  <a:lnTo>
                    <a:pt x="2835260" y="92697"/>
                  </a:lnTo>
                  <a:lnTo>
                    <a:pt x="2834988" y="93692"/>
                  </a:lnTo>
                  <a:lnTo>
                    <a:pt x="2834877" y="94095"/>
                  </a:lnTo>
                  <a:lnTo>
                    <a:pt x="2834367" y="95505"/>
                  </a:lnTo>
                  <a:lnTo>
                    <a:pt x="2833857" y="97230"/>
                  </a:lnTo>
                  <a:lnTo>
                    <a:pt x="2833219" y="99282"/>
                  </a:lnTo>
                  <a:lnTo>
                    <a:pt x="2845153" y="99282"/>
                  </a:lnTo>
                  <a:lnTo>
                    <a:pt x="2873136" y="18960"/>
                  </a:lnTo>
                  <a:lnTo>
                    <a:pt x="2888185" y="18960"/>
                  </a:lnTo>
                  <a:lnTo>
                    <a:pt x="2888185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8" name="object 16">
              <a:extLst>
                <a:ext uri="{FF2B5EF4-FFF2-40B4-BE49-F238E27FC236}">
                  <a16:creationId xmlns:a16="http://schemas.microsoft.com/office/drawing/2014/main" id="{72DA21C7-B29F-CAD2-0EC5-9D81479A9D89}"/>
                </a:ext>
              </a:extLst>
            </p:cNvPr>
            <p:cNvSpPr/>
            <p:nvPr/>
          </p:nvSpPr>
          <p:spPr>
            <a:xfrm>
              <a:off x="1103467" y="161176"/>
              <a:ext cx="225425" cy="415925"/>
            </a:xfrm>
            <a:custGeom>
              <a:avLst/>
              <a:gdLst/>
              <a:ahLst/>
              <a:cxnLst/>
              <a:rect l="l" t="t" r="r" b="b"/>
              <a:pathLst>
                <a:path w="225425" h="415925">
                  <a:moveTo>
                    <a:pt x="225270" y="0"/>
                  </a:moveTo>
                  <a:lnTo>
                    <a:pt x="0" y="0"/>
                  </a:lnTo>
                  <a:lnTo>
                    <a:pt x="0" y="415761"/>
                  </a:lnTo>
                  <a:lnTo>
                    <a:pt x="225270" y="415761"/>
                  </a:lnTo>
                  <a:lnTo>
                    <a:pt x="225270" y="0"/>
                  </a:lnTo>
                  <a:close/>
                </a:path>
              </a:pathLst>
            </a:custGeom>
            <a:solidFill>
              <a:srgbClr val="B1B3B7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9" name="object 17">
              <a:extLst>
                <a:ext uri="{FF2B5EF4-FFF2-40B4-BE49-F238E27FC236}">
                  <a16:creationId xmlns:a16="http://schemas.microsoft.com/office/drawing/2014/main" id="{85F395A7-A899-BDCF-E5A1-3798C1F7AA51}"/>
                </a:ext>
              </a:extLst>
            </p:cNvPr>
            <p:cNvSpPr/>
            <p:nvPr/>
          </p:nvSpPr>
          <p:spPr>
            <a:xfrm>
              <a:off x="1103467" y="161176"/>
              <a:ext cx="220979" cy="415925"/>
            </a:xfrm>
            <a:custGeom>
              <a:avLst/>
              <a:gdLst/>
              <a:ahLst/>
              <a:cxnLst/>
              <a:rect l="l" t="t" r="r" b="b"/>
              <a:pathLst>
                <a:path w="220979" h="415925">
                  <a:moveTo>
                    <a:pt x="0" y="0"/>
                  </a:moveTo>
                  <a:lnTo>
                    <a:pt x="220372" y="0"/>
                  </a:lnTo>
                  <a:lnTo>
                    <a:pt x="220373" y="415761"/>
                  </a:lnTo>
                  <a:lnTo>
                    <a:pt x="0" y="415761"/>
                  </a:lnTo>
                </a:path>
              </a:pathLst>
            </a:custGeom>
            <a:ln w="17804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CA0CF1D0-9FD6-EB6C-BFC1-5272BD48124B}"/>
                </a:ext>
              </a:extLst>
            </p:cNvPr>
            <p:cNvSpPr/>
            <p:nvPr/>
          </p:nvSpPr>
          <p:spPr>
            <a:xfrm>
              <a:off x="910003" y="161176"/>
              <a:ext cx="193675" cy="415925"/>
            </a:xfrm>
            <a:custGeom>
              <a:avLst/>
              <a:gdLst/>
              <a:ahLst/>
              <a:cxnLst/>
              <a:rect l="l" t="t" r="r" b="b"/>
              <a:pathLst>
                <a:path w="193675" h="415925">
                  <a:moveTo>
                    <a:pt x="193463" y="0"/>
                  </a:moveTo>
                  <a:lnTo>
                    <a:pt x="0" y="0"/>
                  </a:lnTo>
                  <a:lnTo>
                    <a:pt x="0" y="415761"/>
                  </a:lnTo>
                  <a:lnTo>
                    <a:pt x="193464" y="415761"/>
                  </a:lnTo>
                </a:path>
              </a:pathLst>
            </a:custGeom>
            <a:ln w="17813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A889ACA1-6A86-704C-2050-4DA87A8E0BE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851" y="303905"/>
              <a:ext cx="141048" cy="116076"/>
            </a:xfrm>
            <a:prstGeom prst="rect">
              <a:avLst/>
            </a:prstGeom>
          </p:spPr>
        </p:pic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145FEC77-8EA0-D992-0102-5E2A7E911EAD}"/>
                </a:ext>
              </a:extLst>
            </p:cNvPr>
            <p:cNvSpPr/>
            <p:nvPr/>
          </p:nvSpPr>
          <p:spPr>
            <a:xfrm>
              <a:off x="3561746" y="153924"/>
              <a:ext cx="230504" cy="423545"/>
            </a:xfrm>
            <a:custGeom>
              <a:avLst/>
              <a:gdLst/>
              <a:ahLst/>
              <a:cxnLst/>
              <a:rect l="l" t="t" r="r" b="b"/>
              <a:pathLst>
                <a:path w="230504" h="423545">
                  <a:moveTo>
                    <a:pt x="230192" y="0"/>
                  </a:moveTo>
                  <a:lnTo>
                    <a:pt x="0" y="2417"/>
                  </a:lnTo>
                  <a:lnTo>
                    <a:pt x="0" y="423012"/>
                  </a:lnTo>
                  <a:lnTo>
                    <a:pt x="230192" y="423012"/>
                  </a:lnTo>
                  <a:lnTo>
                    <a:pt x="230192" y="0"/>
                  </a:lnTo>
                  <a:close/>
                </a:path>
              </a:pathLst>
            </a:custGeom>
            <a:solidFill>
              <a:srgbClr val="B1B3B7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E2C2582D-5F34-AAC9-AD7E-D8DF3289392C}"/>
                </a:ext>
              </a:extLst>
            </p:cNvPr>
            <p:cNvSpPr/>
            <p:nvPr/>
          </p:nvSpPr>
          <p:spPr>
            <a:xfrm>
              <a:off x="3564297" y="153924"/>
              <a:ext cx="227965" cy="423545"/>
            </a:xfrm>
            <a:custGeom>
              <a:avLst/>
              <a:gdLst/>
              <a:ahLst/>
              <a:cxnLst/>
              <a:rect l="l" t="t" r="r" b="b"/>
              <a:pathLst>
                <a:path w="227965" h="423545">
                  <a:moveTo>
                    <a:pt x="227642" y="0"/>
                  </a:moveTo>
                  <a:lnTo>
                    <a:pt x="0" y="0"/>
                  </a:lnTo>
                  <a:lnTo>
                    <a:pt x="0" y="423012"/>
                  </a:lnTo>
                  <a:lnTo>
                    <a:pt x="227642" y="423012"/>
                  </a:lnTo>
                </a:path>
              </a:pathLst>
            </a:custGeom>
            <a:ln w="17802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2E51207E-68DA-507C-8AA9-844718915271}"/>
                </a:ext>
              </a:extLst>
            </p:cNvPr>
            <p:cNvSpPr/>
            <p:nvPr/>
          </p:nvSpPr>
          <p:spPr>
            <a:xfrm>
              <a:off x="3787093" y="156341"/>
              <a:ext cx="198755" cy="421005"/>
            </a:xfrm>
            <a:custGeom>
              <a:avLst/>
              <a:gdLst/>
              <a:ahLst/>
              <a:cxnLst/>
              <a:rect l="l" t="t" r="r" b="b"/>
              <a:pathLst>
                <a:path w="198754" h="421004">
                  <a:moveTo>
                    <a:pt x="0" y="0"/>
                  </a:moveTo>
                  <a:lnTo>
                    <a:pt x="198310" y="0"/>
                  </a:lnTo>
                  <a:lnTo>
                    <a:pt x="198310" y="420595"/>
                  </a:lnTo>
                  <a:lnTo>
                    <a:pt x="0" y="420595"/>
                  </a:lnTo>
                </a:path>
              </a:pathLst>
            </a:custGeom>
            <a:ln w="17812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0B7995E9-8DCB-7BF9-D6A4-6BD2E3C6B21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7245" y="303905"/>
              <a:ext cx="253275" cy="115963"/>
            </a:xfrm>
            <a:prstGeom prst="rect">
              <a:avLst/>
            </a:prstGeom>
          </p:spPr>
        </p:pic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205A3F6F-C3A5-4872-9B76-6F42DFD52142}"/>
                </a:ext>
              </a:extLst>
            </p:cNvPr>
            <p:cNvSpPr/>
            <p:nvPr/>
          </p:nvSpPr>
          <p:spPr>
            <a:xfrm>
              <a:off x="1869798" y="8891"/>
              <a:ext cx="370205" cy="723265"/>
            </a:xfrm>
            <a:custGeom>
              <a:avLst/>
              <a:gdLst/>
              <a:ahLst/>
              <a:cxnLst/>
              <a:rect l="l" t="t" r="r" b="b"/>
              <a:pathLst>
                <a:path w="370204" h="723264">
                  <a:moveTo>
                    <a:pt x="2422" y="0"/>
                  </a:moveTo>
                  <a:lnTo>
                    <a:pt x="2423" y="302151"/>
                  </a:lnTo>
                  <a:lnTo>
                    <a:pt x="102917" y="355330"/>
                  </a:lnTo>
                  <a:lnTo>
                    <a:pt x="0" y="442350"/>
                  </a:lnTo>
                  <a:lnTo>
                    <a:pt x="0" y="722753"/>
                  </a:lnTo>
                  <a:lnTo>
                    <a:pt x="369711" y="524535"/>
                  </a:lnTo>
                  <a:lnTo>
                    <a:pt x="369711" y="195794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rgbClr val="B1B3B7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71400B37-22CE-08D9-D404-18ABADD59609}"/>
                </a:ext>
              </a:extLst>
            </p:cNvPr>
            <p:cNvSpPr/>
            <p:nvPr/>
          </p:nvSpPr>
          <p:spPr>
            <a:xfrm>
              <a:off x="439797" y="8904"/>
              <a:ext cx="3124835" cy="723265"/>
            </a:xfrm>
            <a:custGeom>
              <a:avLst/>
              <a:gdLst/>
              <a:ahLst/>
              <a:cxnLst/>
              <a:rect l="l" t="t" r="r" b="b"/>
              <a:pathLst>
                <a:path w="3124834" h="723264">
                  <a:moveTo>
                    <a:pt x="467782" y="292470"/>
                  </a:moveTo>
                  <a:lnTo>
                    <a:pt x="399170" y="292470"/>
                  </a:lnTo>
                  <a:lnTo>
                    <a:pt x="399170" y="362569"/>
                  </a:lnTo>
                </a:path>
                <a:path w="3124834" h="723264">
                  <a:moveTo>
                    <a:pt x="2654294" y="360152"/>
                  </a:moveTo>
                  <a:lnTo>
                    <a:pt x="3124499" y="360152"/>
                  </a:lnTo>
                </a:path>
                <a:path w="3124834" h="723264">
                  <a:moveTo>
                    <a:pt x="1797288" y="360152"/>
                  </a:moveTo>
                  <a:lnTo>
                    <a:pt x="2225791" y="360152"/>
                  </a:lnTo>
                </a:path>
                <a:path w="3124834" h="723264">
                  <a:moveTo>
                    <a:pt x="888888" y="495516"/>
                  </a:moveTo>
                  <a:lnTo>
                    <a:pt x="1430000" y="495516"/>
                  </a:lnTo>
                </a:path>
                <a:path w="3124834" h="723264">
                  <a:moveTo>
                    <a:pt x="879068" y="212702"/>
                  </a:moveTo>
                  <a:lnTo>
                    <a:pt x="1430000" y="212702"/>
                  </a:lnTo>
                </a:path>
                <a:path w="3124834" h="723264">
                  <a:moveTo>
                    <a:pt x="0" y="360152"/>
                  </a:moveTo>
                  <a:lnTo>
                    <a:pt x="470205" y="360152"/>
                  </a:lnTo>
                </a:path>
                <a:path w="3124834" h="723264">
                  <a:moveTo>
                    <a:pt x="1432423" y="0"/>
                  </a:moveTo>
                  <a:lnTo>
                    <a:pt x="1799711" y="195794"/>
                  </a:lnTo>
                  <a:lnTo>
                    <a:pt x="1799711" y="524535"/>
                  </a:lnTo>
                  <a:lnTo>
                    <a:pt x="1430000" y="722741"/>
                  </a:lnTo>
                  <a:lnTo>
                    <a:pt x="1430000" y="442350"/>
                  </a:lnTo>
                  <a:lnTo>
                    <a:pt x="1532917" y="355330"/>
                  </a:lnTo>
                  <a:lnTo>
                    <a:pt x="1432423" y="302151"/>
                  </a:lnTo>
                  <a:lnTo>
                    <a:pt x="1432423" y="0"/>
                  </a:lnTo>
                  <a:close/>
                </a:path>
              </a:pathLst>
            </a:custGeom>
            <a:ln w="17739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pic>
          <p:nvPicPr>
            <p:cNvPr id="20" name="object 26">
              <a:extLst>
                <a:ext uri="{FF2B5EF4-FFF2-40B4-BE49-F238E27FC236}">
                  <a16:creationId xmlns:a16="http://schemas.microsoft.com/office/drawing/2014/main" id="{A45E8673-C187-CFF6-5FE2-28DCC7EC162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7786" y="303905"/>
              <a:ext cx="203666" cy="115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04453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1476</Words>
  <Application>Microsoft Office PowerPoint</Application>
  <PresentationFormat>Widescreen</PresentationFormat>
  <Paragraphs>177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Grandview Display</vt:lpstr>
      <vt:lpstr>Grandview Display (Body)</vt:lpstr>
      <vt:lpstr>Symbol</vt:lpstr>
      <vt:lpstr>Times New Roman</vt:lpstr>
      <vt:lpstr>DashVTI</vt:lpstr>
      <vt:lpstr>RV32IM 5-STAGE PIPELINE RISC-V PROCESSOR. </vt:lpstr>
      <vt:lpstr>Problem Statement </vt:lpstr>
      <vt:lpstr>Abstract</vt:lpstr>
      <vt:lpstr>Project Objectives</vt:lpstr>
      <vt:lpstr>Tools &amp; Technologies</vt:lpstr>
      <vt:lpstr>Key Features </vt:lpstr>
      <vt:lpstr>RISC-V ISA Overview</vt:lpstr>
      <vt:lpstr>System Architecture </vt:lpstr>
      <vt:lpstr>Instruction Execution Stages:</vt:lpstr>
      <vt:lpstr>Pipelining Analogy</vt:lpstr>
      <vt:lpstr>Pipelining in Instructions</vt:lpstr>
      <vt:lpstr>Key Components</vt:lpstr>
      <vt:lpstr>Program Counter (PC)</vt:lpstr>
      <vt:lpstr>Instruction Memory</vt:lpstr>
      <vt:lpstr>Data Memory</vt:lpstr>
      <vt:lpstr>Register File</vt:lpstr>
      <vt:lpstr>Immediate Generator</vt:lpstr>
      <vt:lpstr>ALU (Arithmetic Logic Unit)</vt:lpstr>
      <vt:lpstr>Control Unit</vt:lpstr>
      <vt:lpstr>Pipelined Registers</vt:lpstr>
      <vt:lpstr>Hazard Detection Unit</vt:lpstr>
      <vt:lpstr>Forwarding Unit</vt:lpstr>
      <vt:lpstr>Branch Comparator</vt:lpstr>
      <vt:lpstr>Multiplexers</vt:lpstr>
      <vt:lpstr>Top Module</vt:lpstr>
      <vt:lpstr>Datapath</vt:lpstr>
      <vt:lpstr>Control Path</vt:lpstr>
      <vt:lpstr>Testing</vt:lpstr>
      <vt:lpstr>Results</vt:lpstr>
      <vt:lpstr>Performance Comparison </vt:lpstr>
      <vt:lpstr>Source Code Directory</vt:lpstr>
      <vt:lpstr>Conclusion </vt:lpstr>
      <vt:lpstr>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Single-Cycle RISC-V Processor Implemented on FPGA</dc:title>
  <dc:creator>Awais Asghar</dc:creator>
  <cp:lastModifiedBy>Muhammad Umair Ajmal</cp:lastModifiedBy>
  <cp:revision>10</cp:revision>
  <dcterms:created xsi:type="dcterms:W3CDTF">2025-07-20T17:15:41Z</dcterms:created>
  <dcterms:modified xsi:type="dcterms:W3CDTF">2026-01-07T13:52:57Z</dcterms:modified>
</cp:coreProperties>
</file>